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589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4" name="グループ化 683"/>
          <p:cNvGrpSpPr>
            <a:grpSpLocks noChangeAspect="1"/>
          </p:cNvGrpSpPr>
          <p:nvPr/>
        </p:nvGrpSpPr>
        <p:grpSpPr>
          <a:xfrm>
            <a:off x="4667609" y="825137"/>
            <a:ext cx="619687" cy="1589558"/>
            <a:chOff x="4430528" y="3473822"/>
            <a:chExt cx="1032812" cy="2649264"/>
          </a:xfrm>
        </p:grpSpPr>
        <p:sp>
          <p:nvSpPr>
            <p:cNvPr id="685" name="星 24 684"/>
            <p:cNvSpPr/>
            <p:nvPr/>
          </p:nvSpPr>
          <p:spPr>
            <a:xfrm>
              <a:off x="4702455" y="3473822"/>
              <a:ext cx="480409" cy="489585"/>
            </a:xfrm>
            <a:prstGeom prst="star24">
              <a:avLst>
                <a:gd name="adj" fmla="val 47257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86" name="円/楕円 685"/>
            <p:cNvSpPr/>
            <p:nvPr/>
          </p:nvSpPr>
          <p:spPr>
            <a:xfrm rot="900000" flipH="1">
              <a:off x="5103118" y="3757886"/>
              <a:ext cx="81367" cy="125751"/>
            </a:xfrm>
            <a:prstGeom prst="ellipse">
              <a:avLst/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87" name="円/楕円 686"/>
            <p:cNvSpPr/>
            <p:nvPr/>
          </p:nvSpPr>
          <p:spPr>
            <a:xfrm rot="20700000">
              <a:off x="4697971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88" name="台形 687"/>
            <p:cNvSpPr/>
            <p:nvPr/>
          </p:nvSpPr>
          <p:spPr>
            <a:xfrm>
              <a:off x="4853481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89" name="台形 688"/>
            <p:cNvSpPr/>
            <p:nvPr/>
          </p:nvSpPr>
          <p:spPr>
            <a:xfrm rot="10800000">
              <a:off x="4778788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90" name="フリーフォーム 689"/>
            <p:cNvSpPr/>
            <p:nvPr/>
          </p:nvSpPr>
          <p:spPr>
            <a:xfrm rot="900000" flipH="1">
              <a:off x="4430528" y="5021613"/>
              <a:ext cx="242292" cy="266783"/>
            </a:xfrm>
            <a:custGeom>
              <a:avLst/>
              <a:gdLst>
                <a:gd name="connsiteX0" fmla="*/ 548191 w 1053558"/>
                <a:gd name="connsiteY0" fmla="*/ 0 h 1160050"/>
                <a:gd name="connsiteX1" fmla="*/ 603898 w 1053558"/>
                <a:gd name="connsiteY1" fmla="*/ 0 h 1160050"/>
                <a:gd name="connsiteX2" fmla="*/ 888019 w 1053558"/>
                <a:gd name="connsiteY2" fmla="*/ 284122 h 1160050"/>
                <a:gd name="connsiteX3" fmla="*/ 888018 w 1053558"/>
                <a:gd name="connsiteY3" fmla="*/ 519599 h 1160050"/>
                <a:gd name="connsiteX4" fmla="*/ 1044877 w 1053558"/>
                <a:gd name="connsiteY4" fmla="*/ 791774 h 1160050"/>
                <a:gd name="connsiteX5" fmla="*/ 1021051 w 1053558"/>
                <a:gd name="connsiteY5" fmla="*/ 880419 h 1160050"/>
                <a:gd name="connsiteX6" fmla="*/ 932405 w 1053558"/>
                <a:gd name="connsiteY6" fmla="*/ 856592 h 1160050"/>
                <a:gd name="connsiteX7" fmla="*/ 766226 w 1053558"/>
                <a:gd name="connsiteY7" fmla="*/ 568242 h 1160050"/>
                <a:gd name="connsiteX8" fmla="*/ 757081 w 1053558"/>
                <a:gd name="connsiteY8" fmla="*/ 568242 h 1160050"/>
                <a:gd name="connsiteX9" fmla="*/ 829280 w 1053558"/>
                <a:gd name="connsiteY9" fmla="*/ 981260 h 1160050"/>
                <a:gd name="connsiteX10" fmla="*/ 776520 w 1053558"/>
                <a:gd name="connsiteY10" fmla="*/ 1056372 h 1160050"/>
                <a:gd name="connsiteX11" fmla="*/ 701407 w 1053558"/>
                <a:gd name="connsiteY11" fmla="*/ 1003613 h 1160050"/>
                <a:gd name="connsiteX12" fmla="*/ 625300 w 1053558"/>
                <a:gd name="connsiteY12" fmla="*/ 568242 h 1160050"/>
                <a:gd name="connsiteX13" fmla="*/ 612400 w 1053558"/>
                <a:gd name="connsiteY13" fmla="*/ 568242 h 1160050"/>
                <a:gd name="connsiteX14" fmla="*/ 612400 w 1053558"/>
                <a:gd name="connsiteY14" fmla="*/ 1095144 h 1160050"/>
                <a:gd name="connsiteX15" fmla="*/ 547494 w 1053558"/>
                <a:gd name="connsiteY15" fmla="*/ 1160050 h 1160050"/>
                <a:gd name="connsiteX16" fmla="*/ 482587 w 1053558"/>
                <a:gd name="connsiteY16" fmla="*/ 1095144 h 1160050"/>
                <a:gd name="connsiteX17" fmla="*/ 482587 w 1053558"/>
                <a:gd name="connsiteY17" fmla="*/ 568242 h 1160050"/>
                <a:gd name="connsiteX18" fmla="*/ 466450 w 1053558"/>
                <a:gd name="connsiteY18" fmla="*/ 568242 h 1160050"/>
                <a:gd name="connsiteX19" fmla="*/ 349528 w 1053558"/>
                <a:gd name="connsiteY19" fmla="*/ 1004601 h 1160050"/>
                <a:gd name="connsiteX20" fmla="*/ 270035 w 1053558"/>
                <a:gd name="connsiteY20" fmla="*/ 1050496 h 1160050"/>
                <a:gd name="connsiteX21" fmla="*/ 224140 w 1053558"/>
                <a:gd name="connsiteY21" fmla="*/ 971003 h 1160050"/>
                <a:gd name="connsiteX22" fmla="*/ 332059 w 1053558"/>
                <a:gd name="connsiteY22" fmla="*/ 568242 h 1160050"/>
                <a:gd name="connsiteX23" fmla="*/ 309740 w 1053558"/>
                <a:gd name="connsiteY23" fmla="*/ 568242 h 1160050"/>
                <a:gd name="connsiteX24" fmla="*/ 144848 w 1053558"/>
                <a:gd name="connsiteY24" fmla="*/ 733133 h 1160050"/>
                <a:gd name="connsiteX25" fmla="*/ 24852 w 1053558"/>
                <a:gd name="connsiteY25" fmla="*/ 733133 h 1160050"/>
                <a:gd name="connsiteX26" fmla="*/ 24852 w 1053558"/>
                <a:gd name="connsiteY26" fmla="*/ 613137 h 1160050"/>
                <a:gd name="connsiteX27" fmla="*/ 264069 w 1053558"/>
                <a:gd name="connsiteY27" fmla="*/ 373920 h 1160050"/>
                <a:gd name="connsiteX28" fmla="*/ 264069 w 1053558"/>
                <a:gd name="connsiteY28" fmla="*/ 284122 h 1160050"/>
                <a:gd name="connsiteX29" fmla="*/ 548191 w 1053558"/>
                <a:gd name="connsiteY29" fmla="*/ 0 h 116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53558" h="1160050">
                  <a:moveTo>
                    <a:pt x="548191" y="0"/>
                  </a:moveTo>
                  <a:lnTo>
                    <a:pt x="603898" y="0"/>
                  </a:lnTo>
                  <a:cubicBezTo>
                    <a:pt x="760815" y="0"/>
                    <a:pt x="888020" y="127205"/>
                    <a:pt x="888019" y="284122"/>
                  </a:cubicBezTo>
                  <a:lnTo>
                    <a:pt x="888018" y="519599"/>
                  </a:lnTo>
                  <a:lnTo>
                    <a:pt x="1044877" y="791774"/>
                  </a:lnTo>
                  <a:cubicBezTo>
                    <a:pt x="1062776" y="822832"/>
                    <a:pt x="1052109" y="862518"/>
                    <a:pt x="1021051" y="880419"/>
                  </a:cubicBezTo>
                  <a:cubicBezTo>
                    <a:pt x="989992" y="898318"/>
                    <a:pt x="950305" y="887650"/>
                    <a:pt x="932405" y="856592"/>
                  </a:cubicBezTo>
                  <a:lnTo>
                    <a:pt x="766226" y="568242"/>
                  </a:lnTo>
                  <a:lnTo>
                    <a:pt x="757081" y="568242"/>
                  </a:lnTo>
                  <a:lnTo>
                    <a:pt x="829280" y="981260"/>
                  </a:lnTo>
                  <a:cubicBezTo>
                    <a:pt x="835453" y="1016571"/>
                    <a:pt x="811832" y="1050199"/>
                    <a:pt x="776520" y="1056372"/>
                  </a:cubicBezTo>
                  <a:cubicBezTo>
                    <a:pt x="741209" y="1062545"/>
                    <a:pt x="707580" y="1038924"/>
                    <a:pt x="701407" y="1003613"/>
                  </a:cubicBezTo>
                  <a:lnTo>
                    <a:pt x="625300" y="568242"/>
                  </a:lnTo>
                  <a:lnTo>
                    <a:pt x="612400" y="568242"/>
                  </a:lnTo>
                  <a:lnTo>
                    <a:pt x="612400" y="1095144"/>
                  </a:lnTo>
                  <a:cubicBezTo>
                    <a:pt x="612400" y="1130992"/>
                    <a:pt x="583340" y="1160051"/>
                    <a:pt x="547494" y="1160050"/>
                  </a:cubicBezTo>
                  <a:cubicBezTo>
                    <a:pt x="511647" y="1160051"/>
                    <a:pt x="482587" y="1130992"/>
                    <a:pt x="482587" y="1095144"/>
                  </a:cubicBezTo>
                  <a:lnTo>
                    <a:pt x="482587" y="568242"/>
                  </a:lnTo>
                  <a:lnTo>
                    <a:pt x="466450" y="568242"/>
                  </a:lnTo>
                  <a:lnTo>
                    <a:pt x="349528" y="1004601"/>
                  </a:lnTo>
                  <a:cubicBezTo>
                    <a:pt x="340251" y="1039226"/>
                    <a:pt x="304661" y="1059773"/>
                    <a:pt x="270035" y="1050496"/>
                  </a:cubicBezTo>
                  <a:cubicBezTo>
                    <a:pt x="235409" y="1041219"/>
                    <a:pt x="214862" y="1005628"/>
                    <a:pt x="224140" y="971003"/>
                  </a:cubicBezTo>
                  <a:lnTo>
                    <a:pt x="332059" y="568242"/>
                  </a:lnTo>
                  <a:lnTo>
                    <a:pt x="309740" y="568242"/>
                  </a:lnTo>
                  <a:lnTo>
                    <a:pt x="144848" y="733133"/>
                  </a:lnTo>
                  <a:cubicBezTo>
                    <a:pt x="111712" y="766269"/>
                    <a:pt x="57988" y="766269"/>
                    <a:pt x="24852" y="733133"/>
                  </a:cubicBezTo>
                  <a:cubicBezTo>
                    <a:pt x="-8284" y="699998"/>
                    <a:pt x="-8284" y="646273"/>
                    <a:pt x="24852" y="613137"/>
                  </a:cubicBezTo>
                  <a:lnTo>
                    <a:pt x="264069" y="373920"/>
                  </a:lnTo>
                  <a:lnTo>
                    <a:pt x="264069" y="284122"/>
                  </a:lnTo>
                  <a:cubicBezTo>
                    <a:pt x="264069" y="127206"/>
                    <a:pt x="391274" y="1"/>
                    <a:pt x="54819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91" name="フリーフォーム 690"/>
            <p:cNvSpPr/>
            <p:nvPr/>
          </p:nvSpPr>
          <p:spPr>
            <a:xfrm rot="20700000">
              <a:off x="5221048" y="5013096"/>
              <a:ext cx="242292" cy="266783"/>
            </a:xfrm>
            <a:custGeom>
              <a:avLst/>
              <a:gdLst>
                <a:gd name="connsiteX0" fmla="*/ 548191 w 1053558"/>
                <a:gd name="connsiteY0" fmla="*/ 0 h 1160050"/>
                <a:gd name="connsiteX1" fmla="*/ 603898 w 1053558"/>
                <a:gd name="connsiteY1" fmla="*/ 0 h 1160050"/>
                <a:gd name="connsiteX2" fmla="*/ 888019 w 1053558"/>
                <a:gd name="connsiteY2" fmla="*/ 284122 h 1160050"/>
                <a:gd name="connsiteX3" fmla="*/ 888018 w 1053558"/>
                <a:gd name="connsiteY3" fmla="*/ 519599 h 1160050"/>
                <a:gd name="connsiteX4" fmla="*/ 1044877 w 1053558"/>
                <a:gd name="connsiteY4" fmla="*/ 791774 h 1160050"/>
                <a:gd name="connsiteX5" fmla="*/ 1021051 w 1053558"/>
                <a:gd name="connsiteY5" fmla="*/ 880419 h 1160050"/>
                <a:gd name="connsiteX6" fmla="*/ 932405 w 1053558"/>
                <a:gd name="connsiteY6" fmla="*/ 856592 h 1160050"/>
                <a:gd name="connsiteX7" fmla="*/ 766226 w 1053558"/>
                <a:gd name="connsiteY7" fmla="*/ 568242 h 1160050"/>
                <a:gd name="connsiteX8" fmla="*/ 757081 w 1053558"/>
                <a:gd name="connsiteY8" fmla="*/ 568242 h 1160050"/>
                <a:gd name="connsiteX9" fmla="*/ 829280 w 1053558"/>
                <a:gd name="connsiteY9" fmla="*/ 981260 h 1160050"/>
                <a:gd name="connsiteX10" fmla="*/ 776520 w 1053558"/>
                <a:gd name="connsiteY10" fmla="*/ 1056372 h 1160050"/>
                <a:gd name="connsiteX11" fmla="*/ 701407 w 1053558"/>
                <a:gd name="connsiteY11" fmla="*/ 1003613 h 1160050"/>
                <a:gd name="connsiteX12" fmla="*/ 625300 w 1053558"/>
                <a:gd name="connsiteY12" fmla="*/ 568242 h 1160050"/>
                <a:gd name="connsiteX13" fmla="*/ 612400 w 1053558"/>
                <a:gd name="connsiteY13" fmla="*/ 568242 h 1160050"/>
                <a:gd name="connsiteX14" fmla="*/ 612400 w 1053558"/>
                <a:gd name="connsiteY14" fmla="*/ 1095144 h 1160050"/>
                <a:gd name="connsiteX15" fmla="*/ 547494 w 1053558"/>
                <a:gd name="connsiteY15" fmla="*/ 1160050 h 1160050"/>
                <a:gd name="connsiteX16" fmla="*/ 482587 w 1053558"/>
                <a:gd name="connsiteY16" fmla="*/ 1095144 h 1160050"/>
                <a:gd name="connsiteX17" fmla="*/ 482587 w 1053558"/>
                <a:gd name="connsiteY17" fmla="*/ 568242 h 1160050"/>
                <a:gd name="connsiteX18" fmla="*/ 466450 w 1053558"/>
                <a:gd name="connsiteY18" fmla="*/ 568242 h 1160050"/>
                <a:gd name="connsiteX19" fmla="*/ 349528 w 1053558"/>
                <a:gd name="connsiteY19" fmla="*/ 1004601 h 1160050"/>
                <a:gd name="connsiteX20" fmla="*/ 270035 w 1053558"/>
                <a:gd name="connsiteY20" fmla="*/ 1050496 h 1160050"/>
                <a:gd name="connsiteX21" fmla="*/ 224140 w 1053558"/>
                <a:gd name="connsiteY21" fmla="*/ 971003 h 1160050"/>
                <a:gd name="connsiteX22" fmla="*/ 332059 w 1053558"/>
                <a:gd name="connsiteY22" fmla="*/ 568242 h 1160050"/>
                <a:gd name="connsiteX23" fmla="*/ 309740 w 1053558"/>
                <a:gd name="connsiteY23" fmla="*/ 568242 h 1160050"/>
                <a:gd name="connsiteX24" fmla="*/ 144848 w 1053558"/>
                <a:gd name="connsiteY24" fmla="*/ 733133 h 1160050"/>
                <a:gd name="connsiteX25" fmla="*/ 24852 w 1053558"/>
                <a:gd name="connsiteY25" fmla="*/ 733133 h 1160050"/>
                <a:gd name="connsiteX26" fmla="*/ 24852 w 1053558"/>
                <a:gd name="connsiteY26" fmla="*/ 613137 h 1160050"/>
                <a:gd name="connsiteX27" fmla="*/ 264069 w 1053558"/>
                <a:gd name="connsiteY27" fmla="*/ 373920 h 1160050"/>
                <a:gd name="connsiteX28" fmla="*/ 264069 w 1053558"/>
                <a:gd name="connsiteY28" fmla="*/ 284122 h 1160050"/>
                <a:gd name="connsiteX29" fmla="*/ 548191 w 1053558"/>
                <a:gd name="connsiteY29" fmla="*/ 0 h 116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53558" h="1160050">
                  <a:moveTo>
                    <a:pt x="548191" y="0"/>
                  </a:moveTo>
                  <a:lnTo>
                    <a:pt x="603898" y="0"/>
                  </a:lnTo>
                  <a:cubicBezTo>
                    <a:pt x="760815" y="0"/>
                    <a:pt x="888020" y="127205"/>
                    <a:pt x="888019" y="284122"/>
                  </a:cubicBezTo>
                  <a:lnTo>
                    <a:pt x="888018" y="519599"/>
                  </a:lnTo>
                  <a:lnTo>
                    <a:pt x="1044877" y="791774"/>
                  </a:lnTo>
                  <a:cubicBezTo>
                    <a:pt x="1062776" y="822832"/>
                    <a:pt x="1052109" y="862518"/>
                    <a:pt x="1021051" y="880419"/>
                  </a:cubicBezTo>
                  <a:cubicBezTo>
                    <a:pt x="989992" y="898318"/>
                    <a:pt x="950305" y="887650"/>
                    <a:pt x="932405" y="856592"/>
                  </a:cubicBezTo>
                  <a:lnTo>
                    <a:pt x="766226" y="568242"/>
                  </a:lnTo>
                  <a:lnTo>
                    <a:pt x="757081" y="568242"/>
                  </a:lnTo>
                  <a:lnTo>
                    <a:pt x="829280" y="981260"/>
                  </a:lnTo>
                  <a:cubicBezTo>
                    <a:pt x="835453" y="1016571"/>
                    <a:pt x="811832" y="1050199"/>
                    <a:pt x="776520" y="1056372"/>
                  </a:cubicBezTo>
                  <a:cubicBezTo>
                    <a:pt x="741209" y="1062545"/>
                    <a:pt x="707580" y="1038924"/>
                    <a:pt x="701407" y="1003613"/>
                  </a:cubicBezTo>
                  <a:lnTo>
                    <a:pt x="625300" y="568242"/>
                  </a:lnTo>
                  <a:lnTo>
                    <a:pt x="612400" y="568242"/>
                  </a:lnTo>
                  <a:lnTo>
                    <a:pt x="612400" y="1095144"/>
                  </a:lnTo>
                  <a:cubicBezTo>
                    <a:pt x="612400" y="1130992"/>
                    <a:pt x="583340" y="1160051"/>
                    <a:pt x="547494" y="1160050"/>
                  </a:cubicBezTo>
                  <a:cubicBezTo>
                    <a:pt x="511647" y="1160051"/>
                    <a:pt x="482587" y="1130992"/>
                    <a:pt x="482587" y="1095144"/>
                  </a:cubicBezTo>
                  <a:lnTo>
                    <a:pt x="482587" y="568242"/>
                  </a:lnTo>
                  <a:lnTo>
                    <a:pt x="466450" y="568242"/>
                  </a:lnTo>
                  <a:lnTo>
                    <a:pt x="349528" y="1004601"/>
                  </a:lnTo>
                  <a:cubicBezTo>
                    <a:pt x="340251" y="1039226"/>
                    <a:pt x="304661" y="1059773"/>
                    <a:pt x="270035" y="1050496"/>
                  </a:cubicBezTo>
                  <a:cubicBezTo>
                    <a:pt x="235409" y="1041219"/>
                    <a:pt x="214862" y="1005628"/>
                    <a:pt x="224140" y="971003"/>
                  </a:cubicBezTo>
                  <a:lnTo>
                    <a:pt x="332059" y="568242"/>
                  </a:lnTo>
                  <a:lnTo>
                    <a:pt x="309740" y="568242"/>
                  </a:lnTo>
                  <a:lnTo>
                    <a:pt x="144848" y="733133"/>
                  </a:lnTo>
                  <a:cubicBezTo>
                    <a:pt x="111712" y="766269"/>
                    <a:pt x="57988" y="766269"/>
                    <a:pt x="24852" y="733133"/>
                  </a:cubicBezTo>
                  <a:cubicBezTo>
                    <a:pt x="-8284" y="699998"/>
                    <a:pt x="-8284" y="646273"/>
                    <a:pt x="24852" y="613137"/>
                  </a:cubicBezTo>
                  <a:lnTo>
                    <a:pt x="264069" y="373920"/>
                  </a:lnTo>
                  <a:lnTo>
                    <a:pt x="264069" y="284122"/>
                  </a:lnTo>
                  <a:cubicBezTo>
                    <a:pt x="264069" y="127206"/>
                    <a:pt x="391274" y="1"/>
                    <a:pt x="54819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92" name="片側の 2 つの角を丸めた四角形 691"/>
            <p:cNvSpPr/>
            <p:nvPr/>
          </p:nvSpPr>
          <p:spPr>
            <a:xfrm rot="21004779" flipH="1">
              <a:off x="5177307" y="4127038"/>
              <a:ext cx="146050" cy="92997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93" name="円/楕円 692"/>
            <p:cNvSpPr/>
            <p:nvPr/>
          </p:nvSpPr>
          <p:spPr>
            <a:xfrm>
              <a:off x="4736656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94" name="片側の 2 つの角を丸めた四角形 693"/>
            <p:cNvSpPr/>
            <p:nvPr/>
          </p:nvSpPr>
          <p:spPr>
            <a:xfrm rot="595221">
              <a:off x="4570743" y="4135554"/>
              <a:ext cx="146050" cy="92997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95" name="フリーフォーム 694"/>
            <p:cNvSpPr/>
            <p:nvPr/>
          </p:nvSpPr>
          <p:spPr>
            <a:xfrm>
              <a:off x="4649982" y="4097336"/>
              <a:ext cx="593730" cy="722313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69871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0014 w 593730"/>
                <a:gd name="connsiteY10" fmla="*/ 722313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30014 w 593730"/>
                <a:gd name="connsiteY9" fmla="*/ 722313 h 992180"/>
                <a:gd name="connsiteX10" fmla="*/ 38914 w 593730"/>
                <a:gd name="connsiteY10" fmla="*/ 638688 h 992180"/>
                <a:gd name="connsiteX11" fmla="*/ 0 w 593730"/>
                <a:gd name="connsiteY11" fmla="*/ 101424 h 992180"/>
                <a:gd name="connsiteX12" fmla="*/ 98957 w 593730"/>
                <a:gd name="connsiteY12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30014 w 593730"/>
                <a:gd name="connsiteY8" fmla="*/ 722313 h 992180"/>
                <a:gd name="connsiteX9" fmla="*/ 38914 w 593730"/>
                <a:gd name="connsiteY9" fmla="*/ 638688 h 992180"/>
                <a:gd name="connsiteX10" fmla="*/ 0 w 593730"/>
                <a:gd name="connsiteY10" fmla="*/ 101424 h 992180"/>
                <a:gd name="connsiteX11" fmla="*/ 98957 w 593730"/>
                <a:gd name="connsiteY11" fmla="*/ 0 h 992180"/>
                <a:gd name="connsiteX0" fmla="*/ 98957 w 593730"/>
                <a:gd name="connsiteY0" fmla="*/ 0 h 948532"/>
                <a:gd name="connsiteX1" fmla="*/ 154266 w 593730"/>
                <a:gd name="connsiteY1" fmla="*/ 0 h 948532"/>
                <a:gd name="connsiteX2" fmla="*/ 446578 w 593730"/>
                <a:gd name="connsiteY2" fmla="*/ 0 h 948532"/>
                <a:gd name="connsiteX3" fmla="*/ 494773 w 593730"/>
                <a:gd name="connsiteY3" fmla="*/ 0 h 948532"/>
                <a:gd name="connsiteX4" fmla="*/ 593730 w 593730"/>
                <a:gd name="connsiteY4" fmla="*/ 101424 h 948532"/>
                <a:gd name="connsiteX5" fmla="*/ 535767 w 593730"/>
                <a:gd name="connsiteY5" fmla="*/ 638690 h 948532"/>
                <a:gd name="connsiteX6" fmla="*/ 589909 w 593730"/>
                <a:gd name="connsiteY6" fmla="*/ 948532 h 948532"/>
                <a:gd name="connsiteX7" fmla="*/ 30014 w 593730"/>
                <a:gd name="connsiteY7" fmla="*/ 722313 h 948532"/>
                <a:gd name="connsiteX8" fmla="*/ 38914 w 593730"/>
                <a:gd name="connsiteY8" fmla="*/ 638688 h 948532"/>
                <a:gd name="connsiteX9" fmla="*/ 0 w 593730"/>
                <a:gd name="connsiteY9" fmla="*/ 101424 h 948532"/>
                <a:gd name="connsiteX10" fmla="*/ 98957 w 593730"/>
                <a:gd name="connsiteY10" fmla="*/ 0 h 948532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38914 w 593730"/>
                <a:gd name="connsiteY8" fmla="*/ 638688 h 722313"/>
                <a:gd name="connsiteX9" fmla="*/ 0 w 593730"/>
                <a:gd name="connsiteY9" fmla="*/ 101424 h 722313"/>
                <a:gd name="connsiteX10" fmla="*/ 98957 w 593730"/>
                <a:gd name="connsiteY10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0 w 593730"/>
                <a:gd name="connsiteY8" fmla="*/ 101424 h 722313"/>
                <a:gd name="connsiteX9" fmla="*/ 98957 w 593730"/>
                <a:gd name="connsiteY9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44666 w 593730"/>
                <a:gd name="connsiteY5" fmla="*/ 722313 h 722313"/>
                <a:gd name="connsiteX6" fmla="*/ 30014 w 593730"/>
                <a:gd name="connsiteY6" fmla="*/ 72231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44666 w 593730"/>
                <a:gd name="connsiteY5" fmla="*/ 722313 h 722313"/>
                <a:gd name="connsiteX6" fmla="*/ 123994 w 593730"/>
                <a:gd name="connsiteY6" fmla="*/ 71977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460846 w 593730"/>
                <a:gd name="connsiteY5" fmla="*/ 722313 h 722313"/>
                <a:gd name="connsiteX6" fmla="*/ 123994 w 593730"/>
                <a:gd name="connsiteY6" fmla="*/ 71977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3730" h="722313">
                  <a:moveTo>
                    <a:pt x="98957" y="0"/>
                  </a:moveTo>
                  <a:lnTo>
                    <a:pt x="154266" y="0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460846" y="722313"/>
                  </a:lnTo>
                  <a:lnTo>
                    <a:pt x="123994" y="719773"/>
                  </a:lnTo>
                  <a:cubicBezTo>
                    <a:pt x="113989" y="512810"/>
                    <a:pt x="10005" y="308387"/>
                    <a:pt x="0" y="101424"/>
                  </a:cubicBez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96" name="フリーフォーム 695"/>
            <p:cNvSpPr/>
            <p:nvPr/>
          </p:nvSpPr>
          <p:spPr>
            <a:xfrm rot="10800000">
              <a:off x="4678049" y="4835139"/>
              <a:ext cx="526588" cy="1197503"/>
            </a:xfrm>
            <a:custGeom>
              <a:avLst/>
              <a:gdLst>
                <a:gd name="connsiteX0" fmla="*/ 569450 w 569450"/>
                <a:gd name="connsiteY0" fmla="*/ 1041783 h 1041783"/>
                <a:gd name="connsiteX1" fmla="*/ 0 w 569450"/>
                <a:gd name="connsiteY1" fmla="*/ 1041783 h 1041783"/>
                <a:gd name="connsiteX2" fmla="*/ 52101 w 569450"/>
                <a:gd name="connsiteY2" fmla="*/ 739362 h 1041783"/>
                <a:gd name="connsiteX3" fmla="*/ 155659 w 569450"/>
                <a:gd name="connsiteY3" fmla="*/ 0 h 1041783"/>
                <a:gd name="connsiteX4" fmla="*/ 277981 w 569450"/>
                <a:gd name="connsiteY4" fmla="*/ 0 h 1041783"/>
                <a:gd name="connsiteX5" fmla="*/ 277981 w 569450"/>
                <a:gd name="connsiteY5" fmla="*/ 704754 h 1041783"/>
                <a:gd name="connsiteX6" fmla="*/ 292572 w 569450"/>
                <a:gd name="connsiteY6" fmla="*/ 704754 h 1041783"/>
                <a:gd name="connsiteX7" fmla="*/ 292572 w 569450"/>
                <a:gd name="connsiteY7" fmla="*/ 0 h 1041783"/>
                <a:gd name="connsiteX8" fmla="*/ 414893 w 569450"/>
                <a:gd name="connsiteY8" fmla="*/ 0 h 1041783"/>
                <a:gd name="connsiteX9" fmla="*/ 523237 w 569450"/>
                <a:gd name="connsiteY9" fmla="*/ 773539 h 1041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9450" h="1041783">
                  <a:moveTo>
                    <a:pt x="569450" y="1041783"/>
                  </a:moveTo>
                  <a:lnTo>
                    <a:pt x="0" y="1041783"/>
                  </a:lnTo>
                  <a:lnTo>
                    <a:pt x="52101" y="739362"/>
                  </a:lnTo>
                  <a:lnTo>
                    <a:pt x="155659" y="0"/>
                  </a:lnTo>
                  <a:lnTo>
                    <a:pt x="277981" y="0"/>
                  </a:lnTo>
                  <a:lnTo>
                    <a:pt x="277981" y="704754"/>
                  </a:lnTo>
                  <a:lnTo>
                    <a:pt x="292572" y="704754"/>
                  </a:lnTo>
                  <a:lnTo>
                    <a:pt x="292572" y="0"/>
                  </a:lnTo>
                  <a:lnTo>
                    <a:pt x="414893" y="0"/>
                  </a:lnTo>
                  <a:lnTo>
                    <a:pt x="523237" y="773539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97" name="台形 529"/>
            <p:cNvSpPr/>
            <p:nvPr/>
          </p:nvSpPr>
          <p:spPr>
            <a:xfrm rot="10800000" flipV="1">
              <a:off x="4886701" y="4171308"/>
              <a:ext cx="120292" cy="564241"/>
            </a:xfrm>
            <a:custGeom>
              <a:avLst/>
              <a:gdLst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0 w 120292"/>
                <a:gd name="connsiteY4" fmla="*/ 451313 h 451313"/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57150 w 120292"/>
                <a:gd name="connsiteY4" fmla="*/ 448318 h 451313"/>
                <a:gd name="connsiteX5" fmla="*/ 0 w 120292"/>
                <a:gd name="connsiteY5" fmla="*/ 451313 h 451313"/>
                <a:gd name="connsiteX0" fmla="*/ 0 w 120292"/>
                <a:gd name="connsiteY0" fmla="*/ 451313 h 498324"/>
                <a:gd name="connsiteX1" fmla="*/ 34837 w 120292"/>
                <a:gd name="connsiteY1" fmla="*/ 0 h 498324"/>
                <a:gd name="connsiteX2" fmla="*/ 85455 w 120292"/>
                <a:gd name="connsiteY2" fmla="*/ 0 h 498324"/>
                <a:gd name="connsiteX3" fmla="*/ 120292 w 120292"/>
                <a:gd name="connsiteY3" fmla="*/ 451313 h 498324"/>
                <a:gd name="connsiteX4" fmla="*/ 59531 w 120292"/>
                <a:gd name="connsiteY4" fmla="*/ 498324 h 498324"/>
                <a:gd name="connsiteX5" fmla="*/ 0 w 120292"/>
                <a:gd name="connsiteY5" fmla="*/ 451313 h 498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292" h="498324">
                  <a:moveTo>
                    <a:pt x="0" y="451313"/>
                  </a:moveTo>
                  <a:lnTo>
                    <a:pt x="34837" y="0"/>
                  </a:lnTo>
                  <a:lnTo>
                    <a:pt x="85455" y="0"/>
                  </a:lnTo>
                  <a:lnTo>
                    <a:pt x="120292" y="451313"/>
                  </a:lnTo>
                  <a:lnTo>
                    <a:pt x="59531" y="498324"/>
                  </a:lnTo>
                  <a:lnTo>
                    <a:pt x="0" y="451313"/>
                  </a:lnTo>
                  <a:close/>
                </a:path>
              </a:pathLst>
            </a:custGeom>
            <a:pattFill prst="lgConfetti">
              <a:fgClr>
                <a:srgbClr val="4472C4">
                  <a:lumMod val="75000"/>
                </a:srgbClr>
              </a:fgClr>
              <a:bgClr>
                <a:srgbClr val="4472C4">
                  <a:lumMod val="5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98" name="台形 697"/>
            <p:cNvSpPr/>
            <p:nvPr/>
          </p:nvSpPr>
          <p:spPr>
            <a:xfrm rot="10800000">
              <a:off x="4902177" y="4097334"/>
              <a:ext cx="89340" cy="73973"/>
            </a:xfrm>
            <a:prstGeom prst="trapezoid">
              <a:avLst/>
            </a:prstGeom>
            <a:pattFill prst="lgConfetti">
              <a:fgClr>
                <a:srgbClr val="4472C4">
                  <a:lumMod val="75000"/>
                </a:srgbClr>
              </a:fgClr>
              <a:bgClr>
                <a:srgbClr val="4472C4">
                  <a:lumMod val="5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99" name="フリーフォーム 698"/>
            <p:cNvSpPr/>
            <p:nvPr/>
          </p:nvSpPr>
          <p:spPr>
            <a:xfrm rot="10800000">
              <a:off x="4778788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00" name="フリーフォーム 699"/>
            <p:cNvSpPr/>
            <p:nvPr/>
          </p:nvSpPr>
          <p:spPr>
            <a:xfrm>
              <a:off x="4649981" y="4097336"/>
              <a:ext cx="593730" cy="722313"/>
            </a:xfrm>
            <a:custGeom>
              <a:avLst/>
              <a:gdLst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0 w 593730"/>
                <a:gd name="connsiteY12" fmla="*/ 101424 h 722313"/>
                <a:gd name="connsiteX13" fmla="*/ 98957 w 593730"/>
                <a:gd name="connsiteY13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16493 w 593730"/>
                <a:gd name="connsiteY12" fmla="*/ 525464 h 722313"/>
                <a:gd name="connsiteX13" fmla="*/ 0 w 593730"/>
                <a:gd name="connsiteY13" fmla="*/ 101424 h 722313"/>
                <a:gd name="connsiteX14" fmla="*/ 98957 w 593730"/>
                <a:gd name="connsiteY14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57768 w 593730"/>
                <a:gd name="connsiteY12" fmla="*/ 538164 h 722313"/>
                <a:gd name="connsiteX13" fmla="*/ 0 w 593730"/>
                <a:gd name="connsiteY13" fmla="*/ 101424 h 722313"/>
                <a:gd name="connsiteX14" fmla="*/ 98957 w 593730"/>
                <a:gd name="connsiteY14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59418 w 593730"/>
                <a:gd name="connsiteY10" fmla="*/ 519114 h 722313"/>
                <a:gd name="connsiteX11" fmla="*/ 544666 w 593730"/>
                <a:gd name="connsiteY11" fmla="*/ 722313 h 722313"/>
                <a:gd name="connsiteX12" fmla="*/ 30014 w 593730"/>
                <a:gd name="connsiteY12" fmla="*/ 722313 h 722313"/>
                <a:gd name="connsiteX13" fmla="*/ 57768 w 593730"/>
                <a:gd name="connsiteY13" fmla="*/ 538164 h 722313"/>
                <a:gd name="connsiteX14" fmla="*/ 0 w 593730"/>
                <a:gd name="connsiteY14" fmla="*/ 101424 h 722313"/>
                <a:gd name="connsiteX15" fmla="*/ 98957 w 593730"/>
                <a:gd name="connsiteY15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18143 w 593730"/>
                <a:gd name="connsiteY10" fmla="*/ 519114 h 722313"/>
                <a:gd name="connsiteX11" fmla="*/ 544666 w 593730"/>
                <a:gd name="connsiteY11" fmla="*/ 722313 h 722313"/>
                <a:gd name="connsiteX12" fmla="*/ 30014 w 593730"/>
                <a:gd name="connsiteY12" fmla="*/ 722313 h 722313"/>
                <a:gd name="connsiteX13" fmla="*/ 57768 w 593730"/>
                <a:gd name="connsiteY13" fmla="*/ 538164 h 722313"/>
                <a:gd name="connsiteX14" fmla="*/ 0 w 593730"/>
                <a:gd name="connsiteY14" fmla="*/ 101424 h 722313"/>
                <a:gd name="connsiteX15" fmla="*/ 98957 w 593730"/>
                <a:gd name="connsiteY15" fmla="*/ 0 h 722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93730" h="722313">
                  <a:moveTo>
                    <a:pt x="98957" y="0"/>
                  </a:moveTo>
                  <a:lnTo>
                    <a:pt x="154266" y="0"/>
                  </a:lnTo>
                  <a:lnTo>
                    <a:pt x="160556" y="0"/>
                  </a:lnTo>
                  <a:cubicBezTo>
                    <a:pt x="160543" y="207"/>
                    <a:pt x="160531" y="413"/>
                    <a:pt x="160518" y="620"/>
                  </a:cubicBezTo>
                  <a:cubicBezTo>
                    <a:pt x="160518" y="247855"/>
                    <a:pt x="280947" y="448278"/>
                    <a:pt x="296865" y="448278"/>
                  </a:cubicBezTo>
                  <a:cubicBezTo>
                    <a:pt x="312784" y="448278"/>
                    <a:pt x="433212" y="247855"/>
                    <a:pt x="433212" y="620"/>
                  </a:cubicBezTo>
                  <a:cubicBezTo>
                    <a:pt x="433199" y="413"/>
                    <a:pt x="433187" y="207"/>
                    <a:pt x="433174" y="0"/>
                  </a:cubicBez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18143" y="519114"/>
                  </a:lnTo>
                  <a:lnTo>
                    <a:pt x="544666" y="722313"/>
                  </a:lnTo>
                  <a:lnTo>
                    <a:pt x="30014" y="722313"/>
                  </a:lnTo>
                  <a:lnTo>
                    <a:pt x="57768" y="538164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01" name="正方形/長方形 700"/>
            <p:cNvSpPr/>
            <p:nvPr/>
          </p:nvSpPr>
          <p:spPr>
            <a:xfrm>
              <a:off x="4675999" y="4793987"/>
              <a:ext cx="526163" cy="52006"/>
            </a:xfrm>
            <a:prstGeom prst="rect">
              <a:avLst/>
            </a:prstGeom>
            <a:solidFill>
              <a:srgbClr val="FFC000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02" name="角丸四角形 701"/>
            <p:cNvSpPr/>
            <p:nvPr/>
          </p:nvSpPr>
          <p:spPr>
            <a:xfrm>
              <a:off x="4890223" y="4783931"/>
              <a:ext cx="111651" cy="67542"/>
            </a:xfrm>
            <a:prstGeom prst="round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03" name="フリーフォーム 702"/>
            <p:cNvSpPr/>
            <p:nvPr/>
          </p:nvSpPr>
          <p:spPr>
            <a:xfrm>
              <a:off x="4598375" y="4097335"/>
              <a:ext cx="257100" cy="1060318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  <a:gd name="connsiteX0" fmla="*/ 135957 w 221382"/>
                <a:gd name="connsiteY0" fmla="*/ 0 h 992188"/>
                <a:gd name="connsiteX1" fmla="*/ 170175 w 221382"/>
                <a:gd name="connsiteY1" fmla="*/ 0 h 992188"/>
                <a:gd name="connsiteX2" fmla="*/ 221382 w 221382"/>
                <a:gd name="connsiteY2" fmla="*/ 427731 h 992188"/>
                <a:gd name="connsiteX3" fmla="*/ 171599 w 221382"/>
                <a:gd name="connsiteY3" fmla="*/ 903156 h 992188"/>
                <a:gd name="connsiteX4" fmla="*/ 0 w 221382"/>
                <a:gd name="connsiteY4" fmla="*/ 992188 h 992188"/>
                <a:gd name="connsiteX5" fmla="*/ 93172 w 221382"/>
                <a:gd name="connsiteY5" fmla="*/ 568725 h 992188"/>
                <a:gd name="connsiteX6" fmla="*/ 27477 w 221382"/>
                <a:gd name="connsiteY6" fmla="*/ 108480 h 992188"/>
                <a:gd name="connsiteX7" fmla="*/ 135957 w 221382"/>
                <a:gd name="connsiteY7" fmla="*/ 0 h 992188"/>
                <a:gd name="connsiteX0" fmla="*/ 135957 w 221382"/>
                <a:gd name="connsiteY0" fmla="*/ 0 h 1060318"/>
                <a:gd name="connsiteX1" fmla="*/ 170175 w 221382"/>
                <a:gd name="connsiteY1" fmla="*/ 0 h 1060318"/>
                <a:gd name="connsiteX2" fmla="*/ 221382 w 221382"/>
                <a:gd name="connsiteY2" fmla="*/ 427731 h 1060318"/>
                <a:gd name="connsiteX3" fmla="*/ 126355 w 221382"/>
                <a:gd name="connsiteY3" fmla="*/ 1060318 h 1060318"/>
                <a:gd name="connsiteX4" fmla="*/ 0 w 221382"/>
                <a:gd name="connsiteY4" fmla="*/ 992188 h 1060318"/>
                <a:gd name="connsiteX5" fmla="*/ 93172 w 221382"/>
                <a:gd name="connsiteY5" fmla="*/ 568725 h 1060318"/>
                <a:gd name="connsiteX6" fmla="*/ 27477 w 221382"/>
                <a:gd name="connsiteY6" fmla="*/ 108480 h 1060318"/>
                <a:gd name="connsiteX7" fmla="*/ 135957 w 221382"/>
                <a:gd name="connsiteY7" fmla="*/ 0 h 1060318"/>
                <a:gd name="connsiteX0" fmla="*/ 150244 w 235669"/>
                <a:gd name="connsiteY0" fmla="*/ 0 h 1060318"/>
                <a:gd name="connsiteX1" fmla="*/ 184462 w 235669"/>
                <a:gd name="connsiteY1" fmla="*/ 0 h 1060318"/>
                <a:gd name="connsiteX2" fmla="*/ 235669 w 235669"/>
                <a:gd name="connsiteY2" fmla="*/ 427731 h 1060318"/>
                <a:gd name="connsiteX3" fmla="*/ 140642 w 235669"/>
                <a:gd name="connsiteY3" fmla="*/ 1060318 h 1060318"/>
                <a:gd name="connsiteX4" fmla="*/ 0 w 235669"/>
                <a:gd name="connsiteY4" fmla="*/ 985044 h 1060318"/>
                <a:gd name="connsiteX5" fmla="*/ 107459 w 235669"/>
                <a:gd name="connsiteY5" fmla="*/ 568725 h 1060318"/>
                <a:gd name="connsiteX6" fmla="*/ 41764 w 235669"/>
                <a:gd name="connsiteY6" fmla="*/ 108480 h 1060318"/>
                <a:gd name="connsiteX7" fmla="*/ 150244 w 235669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107459 w 257100"/>
                <a:gd name="connsiteY5" fmla="*/ 568725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86027 w 257100"/>
                <a:gd name="connsiteY5" fmla="*/ 580631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100" h="1060318">
                  <a:moveTo>
                    <a:pt x="150244" y="0"/>
                  </a:moveTo>
                  <a:lnTo>
                    <a:pt x="184462" y="0"/>
                  </a:lnTo>
                  <a:lnTo>
                    <a:pt x="257100" y="537268"/>
                  </a:lnTo>
                  <a:lnTo>
                    <a:pt x="140642" y="1060318"/>
                  </a:lnTo>
                  <a:lnTo>
                    <a:pt x="0" y="985044"/>
                  </a:lnTo>
                  <a:lnTo>
                    <a:pt x="86027" y="580631"/>
                  </a:lnTo>
                  <a:lnTo>
                    <a:pt x="41764" y="108480"/>
                  </a:lnTo>
                  <a:cubicBezTo>
                    <a:pt x="41764" y="48568"/>
                    <a:pt x="90332" y="0"/>
                    <a:pt x="150244" y="0"/>
                  </a:cubicBez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04" name="フリーフォーム 703"/>
            <p:cNvSpPr/>
            <p:nvPr/>
          </p:nvSpPr>
          <p:spPr>
            <a:xfrm>
              <a:off x="4697567" y="4097334"/>
              <a:ext cx="154060" cy="495106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71625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113 w 141525"/>
                <a:gd name="connsiteY2" fmla="*/ 282147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67399"/>
                <a:gd name="connsiteY0" fmla="*/ 0 h 514628"/>
                <a:gd name="connsiteX1" fmla="*/ 167399 w 167399"/>
                <a:gd name="connsiteY1" fmla="*/ 514628 h 514628"/>
                <a:gd name="connsiteX2" fmla="*/ 113 w 167399"/>
                <a:gd name="connsiteY2" fmla="*/ 282147 h 514628"/>
                <a:gd name="connsiteX3" fmla="*/ 71644 w 167399"/>
                <a:gd name="connsiteY3" fmla="*/ 222429 h 514628"/>
                <a:gd name="connsiteX4" fmla="*/ 0 w 167399"/>
                <a:gd name="connsiteY4" fmla="*/ 182510 h 514628"/>
                <a:gd name="connsiteX5" fmla="*/ 53513 w 167399"/>
                <a:gd name="connsiteY5" fmla="*/ 19 h 514628"/>
                <a:gd name="connsiteX6" fmla="*/ 97517 w 167399"/>
                <a:gd name="connsiteY6" fmla="*/ 0 h 514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7399" h="514628">
                  <a:moveTo>
                    <a:pt x="97517" y="0"/>
                  </a:moveTo>
                  <a:lnTo>
                    <a:pt x="167399" y="514628"/>
                  </a:lnTo>
                  <a:lnTo>
                    <a:pt x="113" y="282147"/>
                  </a:lnTo>
                  <a:lnTo>
                    <a:pt x="71644" y="222429"/>
                  </a:lnTo>
                  <a:lnTo>
                    <a:pt x="0" y="182510"/>
                  </a:lnTo>
                  <a:lnTo>
                    <a:pt x="53513" y="19"/>
                  </a:lnTo>
                  <a:lnTo>
                    <a:pt x="97517" y="0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05" name="片側の 2 つの角を丸めた四角形 704"/>
            <p:cNvSpPr/>
            <p:nvPr/>
          </p:nvSpPr>
          <p:spPr>
            <a:xfrm rot="11518702">
              <a:off x="4616696" y="4831072"/>
              <a:ext cx="100919" cy="232136"/>
            </a:xfrm>
            <a:prstGeom prst="round2SameRect">
              <a:avLst>
                <a:gd name="adj1" fmla="val 16667"/>
                <a:gd name="adj2" fmla="val 2505"/>
              </a:avLst>
            </a:pr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06" name="フリーフォーム 705"/>
            <p:cNvSpPr/>
            <p:nvPr/>
          </p:nvSpPr>
          <p:spPr>
            <a:xfrm flipH="1">
              <a:off x="5039133" y="4097335"/>
              <a:ext cx="257100" cy="1060318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  <a:gd name="connsiteX0" fmla="*/ 135957 w 221382"/>
                <a:gd name="connsiteY0" fmla="*/ 0 h 992188"/>
                <a:gd name="connsiteX1" fmla="*/ 170175 w 221382"/>
                <a:gd name="connsiteY1" fmla="*/ 0 h 992188"/>
                <a:gd name="connsiteX2" fmla="*/ 221382 w 221382"/>
                <a:gd name="connsiteY2" fmla="*/ 427731 h 992188"/>
                <a:gd name="connsiteX3" fmla="*/ 171599 w 221382"/>
                <a:gd name="connsiteY3" fmla="*/ 903156 h 992188"/>
                <a:gd name="connsiteX4" fmla="*/ 0 w 221382"/>
                <a:gd name="connsiteY4" fmla="*/ 992188 h 992188"/>
                <a:gd name="connsiteX5" fmla="*/ 93172 w 221382"/>
                <a:gd name="connsiteY5" fmla="*/ 568725 h 992188"/>
                <a:gd name="connsiteX6" fmla="*/ 27477 w 221382"/>
                <a:gd name="connsiteY6" fmla="*/ 108480 h 992188"/>
                <a:gd name="connsiteX7" fmla="*/ 135957 w 221382"/>
                <a:gd name="connsiteY7" fmla="*/ 0 h 992188"/>
                <a:gd name="connsiteX0" fmla="*/ 135957 w 221382"/>
                <a:gd name="connsiteY0" fmla="*/ 0 h 1060318"/>
                <a:gd name="connsiteX1" fmla="*/ 170175 w 221382"/>
                <a:gd name="connsiteY1" fmla="*/ 0 h 1060318"/>
                <a:gd name="connsiteX2" fmla="*/ 221382 w 221382"/>
                <a:gd name="connsiteY2" fmla="*/ 427731 h 1060318"/>
                <a:gd name="connsiteX3" fmla="*/ 126355 w 221382"/>
                <a:gd name="connsiteY3" fmla="*/ 1060318 h 1060318"/>
                <a:gd name="connsiteX4" fmla="*/ 0 w 221382"/>
                <a:gd name="connsiteY4" fmla="*/ 992188 h 1060318"/>
                <a:gd name="connsiteX5" fmla="*/ 93172 w 221382"/>
                <a:gd name="connsiteY5" fmla="*/ 568725 h 1060318"/>
                <a:gd name="connsiteX6" fmla="*/ 27477 w 221382"/>
                <a:gd name="connsiteY6" fmla="*/ 108480 h 1060318"/>
                <a:gd name="connsiteX7" fmla="*/ 135957 w 221382"/>
                <a:gd name="connsiteY7" fmla="*/ 0 h 1060318"/>
                <a:gd name="connsiteX0" fmla="*/ 150244 w 235669"/>
                <a:gd name="connsiteY0" fmla="*/ 0 h 1060318"/>
                <a:gd name="connsiteX1" fmla="*/ 184462 w 235669"/>
                <a:gd name="connsiteY1" fmla="*/ 0 h 1060318"/>
                <a:gd name="connsiteX2" fmla="*/ 235669 w 235669"/>
                <a:gd name="connsiteY2" fmla="*/ 427731 h 1060318"/>
                <a:gd name="connsiteX3" fmla="*/ 140642 w 235669"/>
                <a:gd name="connsiteY3" fmla="*/ 1060318 h 1060318"/>
                <a:gd name="connsiteX4" fmla="*/ 0 w 235669"/>
                <a:gd name="connsiteY4" fmla="*/ 985044 h 1060318"/>
                <a:gd name="connsiteX5" fmla="*/ 107459 w 235669"/>
                <a:gd name="connsiteY5" fmla="*/ 568725 h 1060318"/>
                <a:gd name="connsiteX6" fmla="*/ 41764 w 235669"/>
                <a:gd name="connsiteY6" fmla="*/ 108480 h 1060318"/>
                <a:gd name="connsiteX7" fmla="*/ 150244 w 235669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107459 w 257100"/>
                <a:gd name="connsiteY5" fmla="*/ 568725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86027 w 257100"/>
                <a:gd name="connsiteY5" fmla="*/ 580631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100" h="1060318">
                  <a:moveTo>
                    <a:pt x="150244" y="0"/>
                  </a:moveTo>
                  <a:lnTo>
                    <a:pt x="184462" y="0"/>
                  </a:lnTo>
                  <a:lnTo>
                    <a:pt x="257100" y="537268"/>
                  </a:lnTo>
                  <a:lnTo>
                    <a:pt x="140642" y="1060318"/>
                  </a:lnTo>
                  <a:lnTo>
                    <a:pt x="0" y="985044"/>
                  </a:lnTo>
                  <a:lnTo>
                    <a:pt x="86027" y="580631"/>
                  </a:lnTo>
                  <a:lnTo>
                    <a:pt x="41764" y="108480"/>
                  </a:lnTo>
                  <a:cubicBezTo>
                    <a:pt x="41764" y="48568"/>
                    <a:pt x="90332" y="0"/>
                    <a:pt x="150244" y="0"/>
                  </a:cubicBez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07" name="フリーフォーム 706"/>
            <p:cNvSpPr/>
            <p:nvPr/>
          </p:nvSpPr>
          <p:spPr>
            <a:xfrm flipH="1">
              <a:off x="5042981" y="4097334"/>
              <a:ext cx="154060" cy="495106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71625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113 w 141525"/>
                <a:gd name="connsiteY2" fmla="*/ 282147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67399"/>
                <a:gd name="connsiteY0" fmla="*/ 0 h 514628"/>
                <a:gd name="connsiteX1" fmla="*/ 167399 w 167399"/>
                <a:gd name="connsiteY1" fmla="*/ 514628 h 514628"/>
                <a:gd name="connsiteX2" fmla="*/ 113 w 167399"/>
                <a:gd name="connsiteY2" fmla="*/ 282147 h 514628"/>
                <a:gd name="connsiteX3" fmla="*/ 71644 w 167399"/>
                <a:gd name="connsiteY3" fmla="*/ 222429 h 514628"/>
                <a:gd name="connsiteX4" fmla="*/ 0 w 167399"/>
                <a:gd name="connsiteY4" fmla="*/ 182510 h 514628"/>
                <a:gd name="connsiteX5" fmla="*/ 53513 w 167399"/>
                <a:gd name="connsiteY5" fmla="*/ 19 h 514628"/>
                <a:gd name="connsiteX6" fmla="*/ 97517 w 167399"/>
                <a:gd name="connsiteY6" fmla="*/ 0 h 514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7399" h="514628">
                  <a:moveTo>
                    <a:pt x="97517" y="0"/>
                  </a:moveTo>
                  <a:lnTo>
                    <a:pt x="167399" y="514628"/>
                  </a:lnTo>
                  <a:lnTo>
                    <a:pt x="113" y="282147"/>
                  </a:lnTo>
                  <a:lnTo>
                    <a:pt x="71644" y="222429"/>
                  </a:lnTo>
                  <a:lnTo>
                    <a:pt x="0" y="182510"/>
                  </a:lnTo>
                  <a:lnTo>
                    <a:pt x="53513" y="19"/>
                  </a:lnTo>
                  <a:lnTo>
                    <a:pt x="97517" y="0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08" name="片側の 2 つの角を丸めた四角形 707"/>
            <p:cNvSpPr/>
            <p:nvPr/>
          </p:nvSpPr>
          <p:spPr>
            <a:xfrm rot="10081298" flipH="1">
              <a:off x="5176993" y="4831072"/>
              <a:ext cx="100919" cy="232136"/>
            </a:xfrm>
            <a:prstGeom prst="round2SameRect">
              <a:avLst>
                <a:gd name="adj1" fmla="val 16667"/>
                <a:gd name="adj2" fmla="val 2505"/>
              </a:avLst>
            </a:pr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09" name="フリーフォーム 708"/>
            <p:cNvSpPr/>
            <p:nvPr/>
          </p:nvSpPr>
          <p:spPr>
            <a:xfrm>
              <a:off x="4702463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10" name="フリーフォーム 709"/>
            <p:cNvSpPr/>
            <p:nvPr/>
          </p:nvSpPr>
          <p:spPr>
            <a:xfrm>
              <a:off x="4940792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11" name="角丸四角形 710"/>
            <p:cNvSpPr/>
            <p:nvPr/>
          </p:nvSpPr>
          <p:spPr>
            <a:xfrm>
              <a:off x="4823469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12" name="角丸四角形 711"/>
            <p:cNvSpPr/>
            <p:nvPr/>
          </p:nvSpPr>
          <p:spPr>
            <a:xfrm>
              <a:off x="5021785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713" name="グループ化 712"/>
          <p:cNvGrpSpPr>
            <a:grpSpLocks noChangeAspect="1"/>
          </p:cNvGrpSpPr>
          <p:nvPr/>
        </p:nvGrpSpPr>
        <p:grpSpPr>
          <a:xfrm>
            <a:off x="6520771" y="903188"/>
            <a:ext cx="608626" cy="1542728"/>
            <a:chOff x="5716458" y="3551873"/>
            <a:chExt cx="1014376" cy="2571213"/>
          </a:xfrm>
        </p:grpSpPr>
        <p:sp>
          <p:nvSpPr>
            <p:cNvPr id="714" name="星 24 713"/>
            <p:cNvSpPr/>
            <p:nvPr/>
          </p:nvSpPr>
          <p:spPr>
            <a:xfrm>
              <a:off x="5970281" y="3578061"/>
              <a:ext cx="496418" cy="344118"/>
            </a:xfrm>
            <a:prstGeom prst="star24">
              <a:avLst>
                <a:gd name="adj" fmla="val 47257"/>
              </a:avLst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15" name="円/楕円 714"/>
            <p:cNvSpPr/>
            <p:nvPr/>
          </p:nvSpPr>
          <p:spPr>
            <a:xfrm rot="900000" flipH="1">
              <a:off x="6389235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16" name="円/楕円 715"/>
            <p:cNvSpPr/>
            <p:nvPr/>
          </p:nvSpPr>
          <p:spPr>
            <a:xfrm rot="20700000">
              <a:off x="5964796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17" name="台形 716"/>
            <p:cNvSpPr/>
            <p:nvPr/>
          </p:nvSpPr>
          <p:spPr>
            <a:xfrm>
              <a:off x="6129831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18" name="台形 717"/>
            <p:cNvSpPr/>
            <p:nvPr/>
          </p:nvSpPr>
          <p:spPr>
            <a:xfrm rot="10800000">
              <a:off x="6055138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19" name="フリーフォーム 718"/>
            <p:cNvSpPr/>
            <p:nvPr/>
          </p:nvSpPr>
          <p:spPr>
            <a:xfrm rot="900000" flipH="1">
              <a:off x="5716458" y="5021614"/>
              <a:ext cx="242292" cy="266783"/>
            </a:xfrm>
            <a:custGeom>
              <a:avLst/>
              <a:gdLst>
                <a:gd name="connsiteX0" fmla="*/ 548191 w 1053558"/>
                <a:gd name="connsiteY0" fmla="*/ 0 h 1160050"/>
                <a:gd name="connsiteX1" fmla="*/ 603898 w 1053558"/>
                <a:gd name="connsiteY1" fmla="*/ 0 h 1160050"/>
                <a:gd name="connsiteX2" fmla="*/ 888019 w 1053558"/>
                <a:gd name="connsiteY2" fmla="*/ 284122 h 1160050"/>
                <a:gd name="connsiteX3" fmla="*/ 888018 w 1053558"/>
                <a:gd name="connsiteY3" fmla="*/ 519599 h 1160050"/>
                <a:gd name="connsiteX4" fmla="*/ 1044877 w 1053558"/>
                <a:gd name="connsiteY4" fmla="*/ 791774 h 1160050"/>
                <a:gd name="connsiteX5" fmla="*/ 1021051 w 1053558"/>
                <a:gd name="connsiteY5" fmla="*/ 880419 h 1160050"/>
                <a:gd name="connsiteX6" fmla="*/ 932405 w 1053558"/>
                <a:gd name="connsiteY6" fmla="*/ 856592 h 1160050"/>
                <a:gd name="connsiteX7" fmla="*/ 766226 w 1053558"/>
                <a:gd name="connsiteY7" fmla="*/ 568242 h 1160050"/>
                <a:gd name="connsiteX8" fmla="*/ 757081 w 1053558"/>
                <a:gd name="connsiteY8" fmla="*/ 568242 h 1160050"/>
                <a:gd name="connsiteX9" fmla="*/ 829280 w 1053558"/>
                <a:gd name="connsiteY9" fmla="*/ 981260 h 1160050"/>
                <a:gd name="connsiteX10" fmla="*/ 776520 w 1053558"/>
                <a:gd name="connsiteY10" fmla="*/ 1056372 h 1160050"/>
                <a:gd name="connsiteX11" fmla="*/ 701407 w 1053558"/>
                <a:gd name="connsiteY11" fmla="*/ 1003613 h 1160050"/>
                <a:gd name="connsiteX12" fmla="*/ 625300 w 1053558"/>
                <a:gd name="connsiteY12" fmla="*/ 568242 h 1160050"/>
                <a:gd name="connsiteX13" fmla="*/ 612400 w 1053558"/>
                <a:gd name="connsiteY13" fmla="*/ 568242 h 1160050"/>
                <a:gd name="connsiteX14" fmla="*/ 612400 w 1053558"/>
                <a:gd name="connsiteY14" fmla="*/ 1095144 h 1160050"/>
                <a:gd name="connsiteX15" fmla="*/ 547494 w 1053558"/>
                <a:gd name="connsiteY15" fmla="*/ 1160050 h 1160050"/>
                <a:gd name="connsiteX16" fmla="*/ 482587 w 1053558"/>
                <a:gd name="connsiteY16" fmla="*/ 1095144 h 1160050"/>
                <a:gd name="connsiteX17" fmla="*/ 482587 w 1053558"/>
                <a:gd name="connsiteY17" fmla="*/ 568242 h 1160050"/>
                <a:gd name="connsiteX18" fmla="*/ 466450 w 1053558"/>
                <a:gd name="connsiteY18" fmla="*/ 568242 h 1160050"/>
                <a:gd name="connsiteX19" fmla="*/ 349528 w 1053558"/>
                <a:gd name="connsiteY19" fmla="*/ 1004601 h 1160050"/>
                <a:gd name="connsiteX20" fmla="*/ 270035 w 1053558"/>
                <a:gd name="connsiteY20" fmla="*/ 1050496 h 1160050"/>
                <a:gd name="connsiteX21" fmla="*/ 224140 w 1053558"/>
                <a:gd name="connsiteY21" fmla="*/ 971003 h 1160050"/>
                <a:gd name="connsiteX22" fmla="*/ 332059 w 1053558"/>
                <a:gd name="connsiteY22" fmla="*/ 568242 h 1160050"/>
                <a:gd name="connsiteX23" fmla="*/ 309740 w 1053558"/>
                <a:gd name="connsiteY23" fmla="*/ 568242 h 1160050"/>
                <a:gd name="connsiteX24" fmla="*/ 144848 w 1053558"/>
                <a:gd name="connsiteY24" fmla="*/ 733133 h 1160050"/>
                <a:gd name="connsiteX25" fmla="*/ 24852 w 1053558"/>
                <a:gd name="connsiteY25" fmla="*/ 733133 h 1160050"/>
                <a:gd name="connsiteX26" fmla="*/ 24852 w 1053558"/>
                <a:gd name="connsiteY26" fmla="*/ 613137 h 1160050"/>
                <a:gd name="connsiteX27" fmla="*/ 264069 w 1053558"/>
                <a:gd name="connsiteY27" fmla="*/ 373920 h 1160050"/>
                <a:gd name="connsiteX28" fmla="*/ 264069 w 1053558"/>
                <a:gd name="connsiteY28" fmla="*/ 284122 h 1160050"/>
                <a:gd name="connsiteX29" fmla="*/ 548191 w 1053558"/>
                <a:gd name="connsiteY29" fmla="*/ 0 h 116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53558" h="1160050">
                  <a:moveTo>
                    <a:pt x="548191" y="0"/>
                  </a:moveTo>
                  <a:lnTo>
                    <a:pt x="603898" y="0"/>
                  </a:lnTo>
                  <a:cubicBezTo>
                    <a:pt x="760815" y="0"/>
                    <a:pt x="888020" y="127205"/>
                    <a:pt x="888019" y="284122"/>
                  </a:cubicBezTo>
                  <a:lnTo>
                    <a:pt x="888018" y="519599"/>
                  </a:lnTo>
                  <a:lnTo>
                    <a:pt x="1044877" y="791774"/>
                  </a:lnTo>
                  <a:cubicBezTo>
                    <a:pt x="1062776" y="822832"/>
                    <a:pt x="1052109" y="862518"/>
                    <a:pt x="1021051" y="880419"/>
                  </a:cubicBezTo>
                  <a:cubicBezTo>
                    <a:pt x="989992" y="898318"/>
                    <a:pt x="950305" y="887650"/>
                    <a:pt x="932405" y="856592"/>
                  </a:cubicBezTo>
                  <a:lnTo>
                    <a:pt x="766226" y="568242"/>
                  </a:lnTo>
                  <a:lnTo>
                    <a:pt x="757081" y="568242"/>
                  </a:lnTo>
                  <a:lnTo>
                    <a:pt x="829280" y="981260"/>
                  </a:lnTo>
                  <a:cubicBezTo>
                    <a:pt x="835453" y="1016571"/>
                    <a:pt x="811832" y="1050199"/>
                    <a:pt x="776520" y="1056372"/>
                  </a:cubicBezTo>
                  <a:cubicBezTo>
                    <a:pt x="741209" y="1062545"/>
                    <a:pt x="707580" y="1038924"/>
                    <a:pt x="701407" y="1003613"/>
                  </a:cubicBezTo>
                  <a:lnTo>
                    <a:pt x="625300" y="568242"/>
                  </a:lnTo>
                  <a:lnTo>
                    <a:pt x="612400" y="568242"/>
                  </a:lnTo>
                  <a:lnTo>
                    <a:pt x="612400" y="1095144"/>
                  </a:lnTo>
                  <a:cubicBezTo>
                    <a:pt x="612400" y="1130992"/>
                    <a:pt x="583340" y="1160051"/>
                    <a:pt x="547494" y="1160050"/>
                  </a:cubicBezTo>
                  <a:cubicBezTo>
                    <a:pt x="511647" y="1160051"/>
                    <a:pt x="482587" y="1130992"/>
                    <a:pt x="482587" y="1095144"/>
                  </a:cubicBezTo>
                  <a:lnTo>
                    <a:pt x="482587" y="568242"/>
                  </a:lnTo>
                  <a:lnTo>
                    <a:pt x="466450" y="568242"/>
                  </a:lnTo>
                  <a:lnTo>
                    <a:pt x="349528" y="1004601"/>
                  </a:lnTo>
                  <a:cubicBezTo>
                    <a:pt x="340251" y="1039226"/>
                    <a:pt x="304661" y="1059773"/>
                    <a:pt x="270035" y="1050496"/>
                  </a:cubicBezTo>
                  <a:cubicBezTo>
                    <a:pt x="235409" y="1041219"/>
                    <a:pt x="214862" y="1005628"/>
                    <a:pt x="224140" y="971003"/>
                  </a:cubicBezTo>
                  <a:lnTo>
                    <a:pt x="332059" y="568242"/>
                  </a:lnTo>
                  <a:lnTo>
                    <a:pt x="309740" y="568242"/>
                  </a:lnTo>
                  <a:lnTo>
                    <a:pt x="144848" y="733133"/>
                  </a:lnTo>
                  <a:cubicBezTo>
                    <a:pt x="111712" y="766269"/>
                    <a:pt x="57988" y="766269"/>
                    <a:pt x="24852" y="733133"/>
                  </a:cubicBezTo>
                  <a:cubicBezTo>
                    <a:pt x="-8284" y="699998"/>
                    <a:pt x="-8284" y="646273"/>
                    <a:pt x="24852" y="613137"/>
                  </a:cubicBezTo>
                  <a:lnTo>
                    <a:pt x="264069" y="373920"/>
                  </a:lnTo>
                  <a:lnTo>
                    <a:pt x="264069" y="284122"/>
                  </a:lnTo>
                  <a:cubicBezTo>
                    <a:pt x="264069" y="127206"/>
                    <a:pt x="391274" y="1"/>
                    <a:pt x="54819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0" name="フリーフォーム 719"/>
            <p:cNvSpPr/>
            <p:nvPr/>
          </p:nvSpPr>
          <p:spPr>
            <a:xfrm rot="20700000">
              <a:off x="6488542" y="5013096"/>
              <a:ext cx="242292" cy="266783"/>
            </a:xfrm>
            <a:custGeom>
              <a:avLst/>
              <a:gdLst>
                <a:gd name="connsiteX0" fmla="*/ 548191 w 1053558"/>
                <a:gd name="connsiteY0" fmla="*/ 0 h 1160050"/>
                <a:gd name="connsiteX1" fmla="*/ 603898 w 1053558"/>
                <a:gd name="connsiteY1" fmla="*/ 0 h 1160050"/>
                <a:gd name="connsiteX2" fmla="*/ 888019 w 1053558"/>
                <a:gd name="connsiteY2" fmla="*/ 284122 h 1160050"/>
                <a:gd name="connsiteX3" fmla="*/ 888018 w 1053558"/>
                <a:gd name="connsiteY3" fmla="*/ 519599 h 1160050"/>
                <a:gd name="connsiteX4" fmla="*/ 1044877 w 1053558"/>
                <a:gd name="connsiteY4" fmla="*/ 791774 h 1160050"/>
                <a:gd name="connsiteX5" fmla="*/ 1021051 w 1053558"/>
                <a:gd name="connsiteY5" fmla="*/ 880419 h 1160050"/>
                <a:gd name="connsiteX6" fmla="*/ 932405 w 1053558"/>
                <a:gd name="connsiteY6" fmla="*/ 856592 h 1160050"/>
                <a:gd name="connsiteX7" fmla="*/ 766226 w 1053558"/>
                <a:gd name="connsiteY7" fmla="*/ 568242 h 1160050"/>
                <a:gd name="connsiteX8" fmla="*/ 757081 w 1053558"/>
                <a:gd name="connsiteY8" fmla="*/ 568242 h 1160050"/>
                <a:gd name="connsiteX9" fmla="*/ 829280 w 1053558"/>
                <a:gd name="connsiteY9" fmla="*/ 981260 h 1160050"/>
                <a:gd name="connsiteX10" fmla="*/ 776520 w 1053558"/>
                <a:gd name="connsiteY10" fmla="*/ 1056372 h 1160050"/>
                <a:gd name="connsiteX11" fmla="*/ 701407 w 1053558"/>
                <a:gd name="connsiteY11" fmla="*/ 1003613 h 1160050"/>
                <a:gd name="connsiteX12" fmla="*/ 625300 w 1053558"/>
                <a:gd name="connsiteY12" fmla="*/ 568242 h 1160050"/>
                <a:gd name="connsiteX13" fmla="*/ 612400 w 1053558"/>
                <a:gd name="connsiteY13" fmla="*/ 568242 h 1160050"/>
                <a:gd name="connsiteX14" fmla="*/ 612400 w 1053558"/>
                <a:gd name="connsiteY14" fmla="*/ 1095144 h 1160050"/>
                <a:gd name="connsiteX15" fmla="*/ 547494 w 1053558"/>
                <a:gd name="connsiteY15" fmla="*/ 1160050 h 1160050"/>
                <a:gd name="connsiteX16" fmla="*/ 482587 w 1053558"/>
                <a:gd name="connsiteY16" fmla="*/ 1095144 h 1160050"/>
                <a:gd name="connsiteX17" fmla="*/ 482587 w 1053558"/>
                <a:gd name="connsiteY17" fmla="*/ 568242 h 1160050"/>
                <a:gd name="connsiteX18" fmla="*/ 466450 w 1053558"/>
                <a:gd name="connsiteY18" fmla="*/ 568242 h 1160050"/>
                <a:gd name="connsiteX19" fmla="*/ 349528 w 1053558"/>
                <a:gd name="connsiteY19" fmla="*/ 1004601 h 1160050"/>
                <a:gd name="connsiteX20" fmla="*/ 270035 w 1053558"/>
                <a:gd name="connsiteY20" fmla="*/ 1050496 h 1160050"/>
                <a:gd name="connsiteX21" fmla="*/ 224140 w 1053558"/>
                <a:gd name="connsiteY21" fmla="*/ 971003 h 1160050"/>
                <a:gd name="connsiteX22" fmla="*/ 332059 w 1053558"/>
                <a:gd name="connsiteY22" fmla="*/ 568242 h 1160050"/>
                <a:gd name="connsiteX23" fmla="*/ 309740 w 1053558"/>
                <a:gd name="connsiteY23" fmla="*/ 568242 h 1160050"/>
                <a:gd name="connsiteX24" fmla="*/ 144848 w 1053558"/>
                <a:gd name="connsiteY24" fmla="*/ 733133 h 1160050"/>
                <a:gd name="connsiteX25" fmla="*/ 24852 w 1053558"/>
                <a:gd name="connsiteY25" fmla="*/ 733133 h 1160050"/>
                <a:gd name="connsiteX26" fmla="*/ 24852 w 1053558"/>
                <a:gd name="connsiteY26" fmla="*/ 613137 h 1160050"/>
                <a:gd name="connsiteX27" fmla="*/ 264069 w 1053558"/>
                <a:gd name="connsiteY27" fmla="*/ 373920 h 1160050"/>
                <a:gd name="connsiteX28" fmla="*/ 264069 w 1053558"/>
                <a:gd name="connsiteY28" fmla="*/ 284122 h 1160050"/>
                <a:gd name="connsiteX29" fmla="*/ 548191 w 1053558"/>
                <a:gd name="connsiteY29" fmla="*/ 0 h 116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53558" h="1160050">
                  <a:moveTo>
                    <a:pt x="548191" y="0"/>
                  </a:moveTo>
                  <a:lnTo>
                    <a:pt x="603898" y="0"/>
                  </a:lnTo>
                  <a:cubicBezTo>
                    <a:pt x="760815" y="0"/>
                    <a:pt x="888020" y="127205"/>
                    <a:pt x="888019" y="284122"/>
                  </a:cubicBezTo>
                  <a:lnTo>
                    <a:pt x="888018" y="519599"/>
                  </a:lnTo>
                  <a:lnTo>
                    <a:pt x="1044877" y="791774"/>
                  </a:lnTo>
                  <a:cubicBezTo>
                    <a:pt x="1062776" y="822832"/>
                    <a:pt x="1052109" y="862518"/>
                    <a:pt x="1021051" y="880419"/>
                  </a:cubicBezTo>
                  <a:cubicBezTo>
                    <a:pt x="989992" y="898318"/>
                    <a:pt x="950305" y="887650"/>
                    <a:pt x="932405" y="856592"/>
                  </a:cubicBezTo>
                  <a:lnTo>
                    <a:pt x="766226" y="568242"/>
                  </a:lnTo>
                  <a:lnTo>
                    <a:pt x="757081" y="568242"/>
                  </a:lnTo>
                  <a:lnTo>
                    <a:pt x="829280" y="981260"/>
                  </a:lnTo>
                  <a:cubicBezTo>
                    <a:pt x="835453" y="1016571"/>
                    <a:pt x="811832" y="1050199"/>
                    <a:pt x="776520" y="1056372"/>
                  </a:cubicBezTo>
                  <a:cubicBezTo>
                    <a:pt x="741209" y="1062545"/>
                    <a:pt x="707580" y="1038924"/>
                    <a:pt x="701407" y="1003613"/>
                  </a:cubicBezTo>
                  <a:lnTo>
                    <a:pt x="625300" y="568242"/>
                  </a:lnTo>
                  <a:lnTo>
                    <a:pt x="612400" y="568242"/>
                  </a:lnTo>
                  <a:lnTo>
                    <a:pt x="612400" y="1095144"/>
                  </a:lnTo>
                  <a:cubicBezTo>
                    <a:pt x="612400" y="1130992"/>
                    <a:pt x="583340" y="1160051"/>
                    <a:pt x="547494" y="1160050"/>
                  </a:cubicBezTo>
                  <a:cubicBezTo>
                    <a:pt x="511647" y="1160051"/>
                    <a:pt x="482587" y="1130992"/>
                    <a:pt x="482587" y="1095144"/>
                  </a:cubicBezTo>
                  <a:lnTo>
                    <a:pt x="482587" y="568242"/>
                  </a:lnTo>
                  <a:lnTo>
                    <a:pt x="466450" y="568242"/>
                  </a:lnTo>
                  <a:lnTo>
                    <a:pt x="349528" y="1004601"/>
                  </a:lnTo>
                  <a:cubicBezTo>
                    <a:pt x="340251" y="1039226"/>
                    <a:pt x="304661" y="1059773"/>
                    <a:pt x="270035" y="1050496"/>
                  </a:cubicBezTo>
                  <a:cubicBezTo>
                    <a:pt x="235409" y="1041219"/>
                    <a:pt x="214862" y="1005628"/>
                    <a:pt x="224140" y="971003"/>
                  </a:cubicBezTo>
                  <a:lnTo>
                    <a:pt x="332059" y="568242"/>
                  </a:lnTo>
                  <a:lnTo>
                    <a:pt x="309740" y="568242"/>
                  </a:lnTo>
                  <a:lnTo>
                    <a:pt x="144848" y="733133"/>
                  </a:lnTo>
                  <a:cubicBezTo>
                    <a:pt x="111712" y="766269"/>
                    <a:pt x="57988" y="766269"/>
                    <a:pt x="24852" y="733133"/>
                  </a:cubicBezTo>
                  <a:cubicBezTo>
                    <a:pt x="-8284" y="699998"/>
                    <a:pt x="-8284" y="646273"/>
                    <a:pt x="24852" y="613137"/>
                  </a:cubicBezTo>
                  <a:lnTo>
                    <a:pt x="264069" y="373920"/>
                  </a:lnTo>
                  <a:lnTo>
                    <a:pt x="264069" y="284122"/>
                  </a:lnTo>
                  <a:cubicBezTo>
                    <a:pt x="264069" y="127206"/>
                    <a:pt x="391274" y="1"/>
                    <a:pt x="54819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1" name="片側の 2 つの角を丸めた四角形 720"/>
            <p:cNvSpPr/>
            <p:nvPr/>
          </p:nvSpPr>
          <p:spPr>
            <a:xfrm rot="21004779" flipH="1">
              <a:off x="6444801" y="4127038"/>
              <a:ext cx="146050" cy="92997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2" name="円/楕円 721"/>
            <p:cNvSpPr/>
            <p:nvPr/>
          </p:nvSpPr>
          <p:spPr>
            <a:xfrm>
              <a:off x="6013006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3" name="片側の 2 つの角を丸めた四角形 722"/>
            <p:cNvSpPr/>
            <p:nvPr/>
          </p:nvSpPr>
          <p:spPr>
            <a:xfrm rot="595221">
              <a:off x="5856673" y="4135555"/>
              <a:ext cx="146050" cy="92997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4" name="フリーフォーム 723"/>
            <p:cNvSpPr/>
            <p:nvPr/>
          </p:nvSpPr>
          <p:spPr>
            <a:xfrm>
              <a:off x="5926332" y="4097336"/>
              <a:ext cx="593730" cy="722313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69871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0014 w 593730"/>
                <a:gd name="connsiteY10" fmla="*/ 722313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30014 w 593730"/>
                <a:gd name="connsiteY9" fmla="*/ 722313 h 992180"/>
                <a:gd name="connsiteX10" fmla="*/ 38914 w 593730"/>
                <a:gd name="connsiteY10" fmla="*/ 638688 h 992180"/>
                <a:gd name="connsiteX11" fmla="*/ 0 w 593730"/>
                <a:gd name="connsiteY11" fmla="*/ 101424 h 992180"/>
                <a:gd name="connsiteX12" fmla="*/ 98957 w 593730"/>
                <a:gd name="connsiteY12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30014 w 593730"/>
                <a:gd name="connsiteY8" fmla="*/ 722313 h 992180"/>
                <a:gd name="connsiteX9" fmla="*/ 38914 w 593730"/>
                <a:gd name="connsiteY9" fmla="*/ 638688 h 992180"/>
                <a:gd name="connsiteX10" fmla="*/ 0 w 593730"/>
                <a:gd name="connsiteY10" fmla="*/ 101424 h 992180"/>
                <a:gd name="connsiteX11" fmla="*/ 98957 w 593730"/>
                <a:gd name="connsiteY11" fmla="*/ 0 h 992180"/>
                <a:gd name="connsiteX0" fmla="*/ 98957 w 593730"/>
                <a:gd name="connsiteY0" fmla="*/ 0 h 948532"/>
                <a:gd name="connsiteX1" fmla="*/ 154266 w 593730"/>
                <a:gd name="connsiteY1" fmla="*/ 0 h 948532"/>
                <a:gd name="connsiteX2" fmla="*/ 446578 w 593730"/>
                <a:gd name="connsiteY2" fmla="*/ 0 h 948532"/>
                <a:gd name="connsiteX3" fmla="*/ 494773 w 593730"/>
                <a:gd name="connsiteY3" fmla="*/ 0 h 948532"/>
                <a:gd name="connsiteX4" fmla="*/ 593730 w 593730"/>
                <a:gd name="connsiteY4" fmla="*/ 101424 h 948532"/>
                <a:gd name="connsiteX5" fmla="*/ 535767 w 593730"/>
                <a:gd name="connsiteY5" fmla="*/ 638690 h 948532"/>
                <a:gd name="connsiteX6" fmla="*/ 589909 w 593730"/>
                <a:gd name="connsiteY6" fmla="*/ 948532 h 948532"/>
                <a:gd name="connsiteX7" fmla="*/ 30014 w 593730"/>
                <a:gd name="connsiteY7" fmla="*/ 722313 h 948532"/>
                <a:gd name="connsiteX8" fmla="*/ 38914 w 593730"/>
                <a:gd name="connsiteY8" fmla="*/ 638688 h 948532"/>
                <a:gd name="connsiteX9" fmla="*/ 0 w 593730"/>
                <a:gd name="connsiteY9" fmla="*/ 101424 h 948532"/>
                <a:gd name="connsiteX10" fmla="*/ 98957 w 593730"/>
                <a:gd name="connsiteY10" fmla="*/ 0 h 948532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38914 w 593730"/>
                <a:gd name="connsiteY8" fmla="*/ 638688 h 722313"/>
                <a:gd name="connsiteX9" fmla="*/ 0 w 593730"/>
                <a:gd name="connsiteY9" fmla="*/ 101424 h 722313"/>
                <a:gd name="connsiteX10" fmla="*/ 98957 w 593730"/>
                <a:gd name="connsiteY10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0 w 593730"/>
                <a:gd name="connsiteY8" fmla="*/ 101424 h 722313"/>
                <a:gd name="connsiteX9" fmla="*/ 98957 w 593730"/>
                <a:gd name="connsiteY9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44666 w 593730"/>
                <a:gd name="connsiteY5" fmla="*/ 722313 h 722313"/>
                <a:gd name="connsiteX6" fmla="*/ 30014 w 593730"/>
                <a:gd name="connsiteY6" fmla="*/ 72231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3730" h="722313">
                  <a:moveTo>
                    <a:pt x="98957" y="0"/>
                  </a:moveTo>
                  <a:lnTo>
                    <a:pt x="154266" y="0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44666" y="722313"/>
                  </a:lnTo>
                  <a:lnTo>
                    <a:pt x="30014" y="722313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5" name="フリーフォーム 724"/>
            <p:cNvSpPr/>
            <p:nvPr/>
          </p:nvSpPr>
          <p:spPr>
            <a:xfrm rot="10800000">
              <a:off x="5954399" y="4835139"/>
              <a:ext cx="526588" cy="1197503"/>
            </a:xfrm>
            <a:custGeom>
              <a:avLst/>
              <a:gdLst>
                <a:gd name="connsiteX0" fmla="*/ 569450 w 569450"/>
                <a:gd name="connsiteY0" fmla="*/ 1041783 h 1041783"/>
                <a:gd name="connsiteX1" fmla="*/ 0 w 569450"/>
                <a:gd name="connsiteY1" fmla="*/ 1041783 h 1041783"/>
                <a:gd name="connsiteX2" fmla="*/ 52101 w 569450"/>
                <a:gd name="connsiteY2" fmla="*/ 739362 h 1041783"/>
                <a:gd name="connsiteX3" fmla="*/ 155659 w 569450"/>
                <a:gd name="connsiteY3" fmla="*/ 0 h 1041783"/>
                <a:gd name="connsiteX4" fmla="*/ 277981 w 569450"/>
                <a:gd name="connsiteY4" fmla="*/ 0 h 1041783"/>
                <a:gd name="connsiteX5" fmla="*/ 277981 w 569450"/>
                <a:gd name="connsiteY5" fmla="*/ 704754 h 1041783"/>
                <a:gd name="connsiteX6" fmla="*/ 292572 w 569450"/>
                <a:gd name="connsiteY6" fmla="*/ 704754 h 1041783"/>
                <a:gd name="connsiteX7" fmla="*/ 292572 w 569450"/>
                <a:gd name="connsiteY7" fmla="*/ 0 h 1041783"/>
                <a:gd name="connsiteX8" fmla="*/ 414893 w 569450"/>
                <a:gd name="connsiteY8" fmla="*/ 0 h 1041783"/>
                <a:gd name="connsiteX9" fmla="*/ 523237 w 569450"/>
                <a:gd name="connsiteY9" fmla="*/ 773539 h 1041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9450" h="1041783">
                  <a:moveTo>
                    <a:pt x="569450" y="1041783"/>
                  </a:moveTo>
                  <a:lnTo>
                    <a:pt x="0" y="1041783"/>
                  </a:lnTo>
                  <a:lnTo>
                    <a:pt x="52101" y="739362"/>
                  </a:lnTo>
                  <a:lnTo>
                    <a:pt x="155659" y="0"/>
                  </a:lnTo>
                  <a:lnTo>
                    <a:pt x="277981" y="0"/>
                  </a:lnTo>
                  <a:lnTo>
                    <a:pt x="277981" y="704754"/>
                  </a:lnTo>
                  <a:lnTo>
                    <a:pt x="292572" y="704754"/>
                  </a:lnTo>
                  <a:lnTo>
                    <a:pt x="292572" y="0"/>
                  </a:lnTo>
                  <a:lnTo>
                    <a:pt x="414893" y="0"/>
                  </a:lnTo>
                  <a:lnTo>
                    <a:pt x="523237" y="773539"/>
                  </a:lnTo>
                  <a:close/>
                </a:path>
              </a:pathLst>
            </a:custGeom>
            <a:solidFill>
              <a:srgbClr val="70AD47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6" name="台形 529"/>
            <p:cNvSpPr/>
            <p:nvPr/>
          </p:nvSpPr>
          <p:spPr>
            <a:xfrm rot="10800000" flipV="1">
              <a:off x="6163051" y="4171308"/>
              <a:ext cx="120292" cy="564241"/>
            </a:xfrm>
            <a:custGeom>
              <a:avLst/>
              <a:gdLst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0 w 120292"/>
                <a:gd name="connsiteY4" fmla="*/ 451313 h 451313"/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57150 w 120292"/>
                <a:gd name="connsiteY4" fmla="*/ 448318 h 451313"/>
                <a:gd name="connsiteX5" fmla="*/ 0 w 120292"/>
                <a:gd name="connsiteY5" fmla="*/ 451313 h 451313"/>
                <a:gd name="connsiteX0" fmla="*/ 0 w 120292"/>
                <a:gd name="connsiteY0" fmla="*/ 451313 h 498324"/>
                <a:gd name="connsiteX1" fmla="*/ 34837 w 120292"/>
                <a:gd name="connsiteY1" fmla="*/ 0 h 498324"/>
                <a:gd name="connsiteX2" fmla="*/ 85455 w 120292"/>
                <a:gd name="connsiteY2" fmla="*/ 0 h 498324"/>
                <a:gd name="connsiteX3" fmla="*/ 120292 w 120292"/>
                <a:gd name="connsiteY3" fmla="*/ 451313 h 498324"/>
                <a:gd name="connsiteX4" fmla="*/ 59531 w 120292"/>
                <a:gd name="connsiteY4" fmla="*/ 498324 h 498324"/>
                <a:gd name="connsiteX5" fmla="*/ 0 w 120292"/>
                <a:gd name="connsiteY5" fmla="*/ 451313 h 498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292" h="498324">
                  <a:moveTo>
                    <a:pt x="0" y="451313"/>
                  </a:moveTo>
                  <a:lnTo>
                    <a:pt x="34837" y="0"/>
                  </a:lnTo>
                  <a:lnTo>
                    <a:pt x="85455" y="0"/>
                  </a:lnTo>
                  <a:lnTo>
                    <a:pt x="120292" y="451313"/>
                  </a:lnTo>
                  <a:lnTo>
                    <a:pt x="59531" y="498324"/>
                  </a:lnTo>
                  <a:lnTo>
                    <a:pt x="0" y="451313"/>
                  </a:lnTo>
                  <a:close/>
                </a:path>
              </a:pathLst>
            </a:custGeom>
            <a:solidFill>
              <a:srgbClr val="5B9BD5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7" name="台形 726"/>
            <p:cNvSpPr/>
            <p:nvPr/>
          </p:nvSpPr>
          <p:spPr>
            <a:xfrm rot="10800000">
              <a:off x="6178527" y="4097334"/>
              <a:ext cx="89340" cy="73973"/>
            </a:xfrm>
            <a:prstGeom prst="trapezoid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8" name="フリーフォーム 727"/>
            <p:cNvSpPr/>
            <p:nvPr/>
          </p:nvSpPr>
          <p:spPr>
            <a:xfrm rot="10800000">
              <a:off x="6055138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9" name="正方形/長方形 728"/>
            <p:cNvSpPr/>
            <p:nvPr/>
          </p:nvSpPr>
          <p:spPr>
            <a:xfrm>
              <a:off x="5952349" y="4793987"/>
              <a:ext cx="526163" cy="52006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30" name="フリーフォーム 729"/>
            <p:cNvSpPr/>
            <p:nvPr/>
          </p:nvSpPr>
          <p:spPr>
            <a:xfrm rot="10800000">
              <a:off x="5928103" y="4097336"/>
              <a:ext cx="593730" cy="812572"/>
            </a:xfrm>
            <a:custGeom>
              <a:avLst/>
              <a:gdLst>
                <a:gd name="connsiteX0" fmla="*/ 515838 w 635860"/>
                <a:gd name="connsiteY0" fmla="*/ 812572 h 812572"/>
                <a:gd name="connsiteX1" fmla="*/ 460529 w 635860"/>
                <a:gd name="connsiteY1" fmla="*/ 812572 h 812572"/>
                <a:gd name="connsiteX2" fmla="*/ 454239 w 635860"/>
                <a:gd name="connsiteY2" fmla="*/ 812572 h 812572"/>
                <a:gd name="connsiteX3" fmla="*/ 454277 w 635860"/>
                <a:gd name="connsiteY3" fmla="*/ 811952 h 812572"/>
                <a:gd name="connsiteX4" fmla="*/ 317930 w 635860"/>
                <a:gd name="connsiteY4" fmla="*/ 364294 h 812572"/>
                <a:gd name="connsiteX5" fmla="*/ 181583 w 635860"/>
                <a:gd name="connsiteY5" fmla="*/ 811952 h 812572"/>
                <a:gd name="connsiteX6" fmla="*/ 181621 w 635860"/>
                <a:gd name="connsiteY6" fmla="*/ 812572 h 812572"/>
                <a:gd name="connsiteX7" fmla="*/ 168217 w 635860"/>
                <a:gd name="connsiteY7" fmla="*/ 812572 h 812572"/>
                <a:gd name="connsiteX8" fmla="*/ 120022 w 635860"/>
                <a:gd name="connsiteY8" fmla="*/ 812572 h 812572"/>
                <a:gd name="connsiteX9" fmla="*/ 21065 w 635860"/>
                <a:gd name="connsiteY9" fmla="*/ 711148 h 812572"/>
                <a:gd name="connsiteX10" fmla="*/ 68414 w 635860"/>
                <a:gd name="connsiteY10" fmla="*/ 111959 h 812572"/>
                <a:gd name="connsiteX11" fmla="*/ 0 w 635860"/>
                <a:gd name="connsiteY11" fmla="*/ 111959 h 812572"/>
                <a:gd name="connsiteX12" fmla="*/ 166405 w 635860"/>
                <a:gd name="connsiteY12" fmla="*/ 0 h 812572"/>
                <a:gd name="connsiteX13" fmla="*/ 300557 w 635860"/>
                <a:gd name="connsiteY13" fmla="*/ 90259 h 812572"/>
                <a:gd name="connsiteX14" fmla="*/ 335304 w 635860"/>
                <a:gd name="connsiteY14" fmla="*/ 90259 h 812572"/>
                <a:gd name="connsiteX15" fmla="*/ 469455 w 635860"/>
                <a:gd name="connsiteY15" fmla="*/ 0 h 812572"/>
                <a:gd name="connsiteX16" fmla="*/ 635860 w 635860"/>
                <a:gd name="connsiteY16" fmla="*/ 111959 h 812572"/>
                <a:gd name="connsiteX17" fmla="*/ 585830 w 635860"/>
                <a:gd name="connsiteY17" fmla="*/ 111959 h 812572"/>
                <a:gd name="connsiteX18" fmla="*/ 614795 w 635860"/>
                <a:gd name="connsiteY18" fmla="*/ 711148 h 812572"/>
                <a:gd name="connsiteX19" fmla="*/ 515838 w 635860"/>
                <a:gd name="connsiteY19" fmla="*/ 812572 h 812572"/>
                <a:gd name="connsiteX0" fmla="*/ 515838 w 614795"/>
                <a:gd name="connsiteY0" fmla="*/ 812572 h 812572"/>
                <a:gd name="connsiteX1" fmla="*/ 460529 w 614795"/>
                <a:gd name="connsiteY1" fmla="*/ 812572 h 812572"/>
                <a:gd name="connsiteX2" fmla="*/ 454239 w 614795"/>
                <a:gd name="connsiteY2" fmla="*/ 812572 h 812572"/>
                <a:gd name="connsiteX3" fmla="*/ 454277 w 614795"/>
                <a:gd name="connsiteY3" fmla="*/ 811952 h 812572"/>
                <a:gd name="connsiteX4" fmla="*/ 317930 w 614795"/>
                <a:gd name="connsiteY4" fmla="*/ 364294 h 812572"/>
                <a:gd name="connsiteX5" fmla="*/ 181583 w 614795"/>
                <a:gd name="connsiteY5" fmla="*/ 811952 h 812572"/>
                <a:gd name="connsiteX6" fmla="*/ 181621 w 614795"/>
                <a:gd name="connsiteY6" fmla="*/ 812572 h 812572"/>
                <a:gd name="connsiteX7" fmla="*/ 168217 w 614795"/>
                <a:gd name="connsiteY7" fmla="*/ 812572 h 812572"/>
                <a:gd name="connsiteX8" fmla="*/ 120022 w 614795"/>
                <a:gd name="connsiteY8" fmla="*/ 812572 h 812572"/>
                <a:gd name="connsiteX9" fmla="*/ 21065 w 614795"/>
                <a:gd name="connsiteY9" fmla="*/ 711148 h 812572"/>
                <a:gd name="connsiteX10" fmla="*/ 68414 w 614795"/>
                <a:gd name="connsiteY10" fmla="*/ 111959 h 812572"/>
                <a:gd name="connsiteX11" fmla="*/ 0 w 614795"/>
                <a:gd name="connsiteY11" fmla="*/ 111959 h 812572"/>
                <a:gd name="connsiteX12" fmla="*/ 166405 w 614795"/>
                <a:gd name="connsiteY12" fmla="*/ 0 h 812572"/>
                <a:gd name="connsiteX13" fmla="*/ 300557 w 614795"/>
                <a:gd name="connsiteY13" fmla="*/ 90259 h 812572"/>
                <a:gd name="connsiteX14" fmla="*/ 335304 w 614795"/>
                <a:gd name="connsiteY14" fmla="*/ 90259 h 812572"/>
                <a:gd name="connsiteX15" fmla="*/ 469455 w 614795"/>
                <a:gd name="connsiteY15" fmla="*/ 0 h 812572"/>
                <a:gd name="connsiteX16" fmla="*/ 585830 w 614795"/>
                <a:gd name="connsiteY16" fmla="*/ 111959 h 812572"/>
                <a:gd name="connsiteX17" fmla="*/ 614795 w 614795"/>
                <a:gd name="connsiteY17" fmla="*/ 711148 h 812572"/>
                <a:gd name="connsiteX18" fmla="*/ 515838 w 614795"/>
                <a:gd name="connsiteY18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79492 w 593730"/>
                <a:gd name="connsiteY12" fmla="*/ 90259 h 812572"/>
                <a:gd name="connsiteX13" fmla="*/ 314239 w 593730"/>
                <a:gd name="connsiteY13" fmla="*/ 90259 h 812572"/>
                <a:gd name="connsiteX14" fmla="*/ 448390 w 593730"/>
                <a:gd name="connsiteY14" fmla="*/ 0 h 812572"/>
                <a:gd name="connsiteX15" fmla="*/ 564765 w 593730"/>
                <a:gd name="connsiteY15" fmla="*/ 111959 h 812572"/>
                <a:gd name="connsiteX16" fmla="*/ 593730 w 593730"/>
                <a:gd name="connsiteY16" fmla="*/ 711148 h 812572"/>
                <a:gd name="connsiteX17" fmla="*/ 494773 w 593730"/>
                <a:gd name="connsiteY17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79492 w 593730"/>
                <a:gd name="connsiteY12" fmla="*/ 90259 h 812572"/>
                <a:gd name="connsiteX13" fmla="*/ 448390 w 593730"/>
                <a:gd name="connsiteY13" fmla="*/ 0 h 812572"/>
                <a:gd name="connsiteX14" fmla="*/ 564765 w 593730"/>
                <a:gd name="connsiteY14" fmla="*/ 111959 h 812572"/>
                <a:gd name="connsiteX15" fmla="*/ 593730 w 593730"/>
                <a:gd name="connsiteY15" fmla="*/ 711148 h 812572"/>
                <a:gd name="connsiteX16" fmla="*/ 494773 w 593730"/>
                <a:gd name="connsiteY16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98542 w 593730"/>
                <a:gd name="connsiteY12" fmla="*/ 59302 h 812572"/>
                <a:gd name="connsiteX13" fmla="*/ 448390 w 593730"/>
                <a:gd name="connsiteY13" fmla="*/ 0 h 812572"/>
                <a:gd name="connsiteX14" fmla="*/ 564765 w 593730"/>
                <a:gd name="connsiteY14" fmla="*/ 111959 h 812572"/>
                <a:gd name="connsiteX15" fmla="*/ 593730 w 593730"/>
                <a:gd name="connsiteY15" fmla="*/ 711148 h 812572"/>
                <a:gd name="connsiteX16" fmla="*/ 494773 w 593730"/>
                <a:gd name="connsiteY16" fmla="*/ 812572 h 812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3730" h="812572">
                  <a:moveTo>
                    <a:pt x="494773" y="812572"/>
                  </a:moveTo>
                  <a:lnTo>
                    <a:pt x="439464" y="812572"/>
                  </a:lnTo>
                  <a:lnTo>
                    <a:pt x="433174" y="812572"/>
                  </a:lnTo>
                  <a:cubicBezTo>
                    <a:pt x="433187" y="812365"/>
                    <a:pt x="433199" y="812159"/>
                    <a:pt x="433212" y="811952"/>
                  </a:cubicBezTo>
                  <a:cubicBezTo>
                    <a:pt x="433212" y="564717"/>
                    <a:pt x="312783" y="364294"/>
                    <a:pt x="296865" y="364294"/>
                  </a:cubicBezTo>
                  <a:cubicBezTo>
                    <a:pt x="280946" y="364294"/>
                    <a:pt x="160518" y="564717"/>
                    <a:pt x="160518" y="811952"/>
                  </a:cubicBezTo>
                  <a:cubicBezTo>
                    <a:pt x="160531" y="812159"/>
                    <a:pt x="160543" y="812365"/>
                    <a:pt x="160556" y="812572"/>
                  </a:cubicBezTo>
                  <a:lnTo>
                    <a:pt x="147152" y="812572"/>
                  </a:lnTo>
                  <a:lnTo>
                    <a:pt x="98957" y="812572"/>
                  </a:lnTo>
                  <a:cubicBezTo>
                    <a:pt x="44305" y="812572"/>
                    <a:pt x="0" y="767162"/>
                    <a:pt x="0" y="711148"/>
                  </a:cubicBezTo>
                  <a:lnTo>
                    <a:pt x="47349" y="111959"/>
                  </a:lnTo>
                  <a:lnTo>
                    <a:pt x="145340" y="0"/>
                  </a:lnTo>
                  <a:lnTo>
                    <a:pt x="298542" y="59302"/>
                  </a:lnTo>
                  <a:lnTo>
                    <a:pt x="448390" y="0"/>
                  </a:lnTo>
                  <a:lnTo>
                    <a:pt x="564765" y="111959"/>
                  </a:lnTo>
                  <a:lnTo>
                    <a:pt x="593730" y="711148"/>
                  </a:lnTo>
                  <a:cubicBezTo>
                    <a:pt x="593730" y="767162"/>
                    <a:pt x="549425" y="812572"/>
                    <a:pt x="494773" y="812572"/>
                  </a:cubicBezTo>
                  <a:close/>
                </a:path>
              </a:pathLst>
            </a:custGeom>
            <a:pattFill prst="dkVert">
              <a:fgClr>
                <a:srgbClr val="E7E6E6">
                  <a:lumMod val="50000"/>
                </a:srgbClr>
              </a:fgClr>
              <a:bgClr>
                <a:sysClr val="windowText" lastClr="000000">
                  <a:lumMod val="65000"/>
                  <a:lumOff val="3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31" name="円/楕円 730"/>
            <p:cNvSpPr/>
            <p:nvPr/>
          </p:nvSpPr>
          <p:spPr>
            <a:xfrm>
              <a:off x="6201363" y="461326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32" name="円/楕円 731"/>
            <p:cNvSpPr/>
            <p:nvPr/>
          </p:nvSpPr>
          <p:spPr>
            <a:xfrm>
              <a:off x="6201363" y="4753760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33" name="フリーフォーム 732"/>
            <p:cNvSpPr/>
            <p:nvPr/>
          </p:nvSpPr>
          <p:spPr>
            <a:xfrm>
              <a:off x="5978813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34" name="フリーフォーム 733"/>
            <p:cNvSpPr/>
            <p:nvPr/>
          </p:nvSpPr>
          <p:spPr>
            <a:xfrm>
              <a:off x="6217142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35" name="角丸四角形 734"/>
            <p:cNvSpPr/>
            <p:nvPr/>
          </p:nvSpPr>
          <p:spPr>
            <a:xfrm>
              <a:off x="6090294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36" name="角丸四角形 735"/>
            <p:cNvSpPr/>
            <p:nvPr/>
          </p:nvSpPr>
          <p:spPr>
            <a:xfrm>
              <a:off x="6288610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737" name="グループ化 736"/>
          <p:cNvGrpSpPr>
            <a:grpSpLocks noChangeAspect="1"/>
          </p:cNvGrpSpPr>
          <p:nvPr/>
        </p:nvGrpSpPr>
        <p:grpSpPr>
          <a:xfrm>
            <a:off x="8385852" y="867554"/>
            <a:ext cx="608626" cy="1564109"/>
            <a:chOff x="6846758" y="3516238"/>
            <a:chExt cx="1014376" cy="2606848"/>
          </a:xfrm>
        </p:grpSpPr>
        <p:sp>
          <p:nvSpPr>
            <p:cNvPr id="738" name="涙形 737"/>
            <p:cNvSpPr/>
            <p:nvPr/>
          </p:nvSpPr>
          <p:spPr>
            <a:xfrm rot="15300000">
              <a:off x="7120119" y="3516238"/>
              <a:ext cx="456659" cy="456659"/>
            </a:xfrm>
            <a:prstGeom prst="teardrop">
              <a:avLst>
                <a:gd name="adj" fmla="val 110578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39" name="円/楕円 738"/>
            <p:cNvSpPr/>
            <p:nvPr/>
          </p:nvSpPr>
          <p:spPr>
            <a:xfrm rot="900000" flipH="1">
              <a:off x="7522711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40" name="円/楕円 739"/>
            <p:cNvSpPr/>
            <p:nvPr/>
          </p:nvSpPr>
          <p:spPr>
            <a:xfrm rot="20700000">
              <a:off x="7098272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41" name="台形 740"/>
            <p:cNvSpPr/>
            <p:nvPr/>
          </p:nvSpPr>
          <p:spPr>
            <a:xfrm>
              <a:off x="7260131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42" name="台形 741"/>
            <p:cNvSpPr/>
            <p:nvPr/>
          </p:nvSpPr>
          <p:spPr>
            <a:xfrm rot="10800000">
              <a:off x="7185438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43" name="フリーフォーム 742"/>
            <p:cNvSpPr/>
            <p:nvPr/>
          </p:nvSpPr>
          <p:spPr>
            <a:xfrm rot="900000" flipH="1">
              <a:off x="6846758" y="5021614"/>
              <a:ext cx="242292" cy="266783"/>
            </a:xfrm>
            <a:custGeom>
              <a:avLst/>
              <a:gdLst>
                <a:gd name="connsiteX0" fmla="*/ 548191 w 1053558"/>
                <a:gd name="connsiteY0" fmla="*/ 0 h 1160050"/>
                <a:gd name="connsiteX1" fmla="*/ 603898 w 1053558"/>
                <a:gd name="connsiteY1" fmla="*/ 0 h 1160050"/>
                <a:gd name="connsiteX2" fmla="*/ 888019 w 1053558"/>
                <a:gd name="connsiteY2" fmla="*/ 284122 h 1160050"/>
                <a:gd name="connsiteX3" fmla="*/ 888018 w 1053558"/>
                <a:gd name="connsiteY3" fmla="*/ 519599 h 1160050"/>
                <a:gd name="connsiteX4" fmla="*/ 1044877 w 1053558"/>
                <a:gd name="connsiteY4" fmla="*/ 791774 h 1160050"/>
                <a:gd name="connsiteX5" fmla="*/ 1021051 w 1053558"/>
                <a:gd name="connsiteY5" fmla="*/ 880419 h 1160050"/>
                <a:gd name="connsiteX6" fmla="*/ 932405 w 1053558"/>
                <a:gd name="connsiteY6" fmla="*/ 856592 h 1160050"/>
                <a:gd name="connsiteX7" fmla="*/ 766226 w 1053558"/>
                <a:gd name="connsiteY7" fmla="*/ 568242 h 1160050"/>
                <a:gd name="connsiteX8" fmla="*/ 757081 w 1053558"/>
                <a:gd name="connsiteY8" fmla="*/ 568242 h 1160050"/>
                <a:gd name="connsiteX9" fmla="*/ 829280 w 1053558"/>
                <a:gd name="connsiteY9" fmla="*/ 981260 h 1160050"/>
                <a:gd name="connsiteX10" fmla="*/ 776520 w 1053558"/>
                <a:gd name="connsiteY10" fmla="*/ 1056372 h 1160050"/>
                <a:gd name="connsiteX11" fmla="*/ 701407 w 1053558"/>
                <a:gd name="connsiteY11" fmla="*/ 1003613 h 1160050"/>
                <a:gd name="connsiteX12" fmla="*/ 625300 w 1053558"/>
                <a:gd name="connsiteY12" fmla="*/ 568242 h 1160050"/>
                <a:gd name="connsiteX13" fmla="*/ 612400 w 1053558"/>
                <a:gd name="connsiteY13" fmla="*/ 568242 h 1160050"/>
                <a:gd name="connsiteX14" fmla="*/ 612400 w 1053558"/>
                <a:gd name="connsiteY14" fmla="*/ 1095144 h 1160050"/>
                <a:gd name="connsiteX15" fmla="*/ 547494 w 1053558"/>
                <a:gd name="connsiteY15" fmla="*/ 1160050 h 1160050"/>
                <a:gd name="connsiteX16" fmla="*/ 482587 w 1053558"/>
                <a:gd name="connsiteY16" fmla="*/ 1095144 h 1160050"/>
                <a:gd name="connsiteX17" fmla="*/ 482587 w 1053558"/>
                <a:gd name="connsiteY17" fmla="*/ 568242 h 1160050"/>
                <a:gd name="connsiteX18" fmla="*/ 466450 w 1053558"/>
                <a:gd name="connsiteY18" fmla="*/ 568242 h 1160050"/>
                <a:gd name="connsiteX19" fmla="*/ 349528 w 1053558"/>
                <a:gd name="connsiteY19" fmla="*/ 1004601 h 1160050"/>
                <a:gd name="connsiteX20" fmla="*/ 270035 w 1053558"/>
                <a:gd name="connsiteY20" fmla="*/ 1050496 h 1160050"/>
                <a:gd name="connsiteX21" fmla="*/ 224140 w 1053558"/>
                <a:gd name="connsiteY21" fmla="*/ 971003 h 1160050"/>
                <a:gd name="connsiteX22" fmla="*/ 332059 w 1053558"/>
                <a:gd name="connsiteY22" fmla="*/ 568242 h 1160050"/>
                <a:gd name="connsiteX23" fmla="*/ 309740 w 1053558"/>
                <a:gd name="connsiteY23" fmla="*/ 568242 h 1160050"/>
                <a:gd name="connsiteX24" fmla="*/ 144848 w 1053558"/>
                <a:gd name="connsiteY24" fmla="*/ 733133 h 1160050"/>
                <a:gd name="connsiteX25" fmla="*/ 24852 w 1053558"/>
                <a:gd name="connsiteY25" fmla="*/ 733133 h 1160050"/>
                <a:gd name="connsiteX26" fmla="*/ 24852 w 1053558"/>
                <a:gd name="connsiteY26" fmla="*/ 613137 h 1160050"/>
                <a:gd name="connsiteX27" fmla="*/ 264069 w 1053558"/>
                <a:gd name="connsiteY27" fmla="*/ 373920 h 1160050"/>
                <a:gd name="connsiteX28" fmla="*/ 264069 w 1053558"/>
                <a:gd name="connsiteY28" fmla="*/ 284122 h 1160050"/>
                <a:gd name="connsiteX29" fmla="*/ 548191 w 1053558"/>
                <a:gd name="connsiteY29" fmla="*/ 0 h 116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53558" h="1160050">
                  <a:moveTo>
                    <a:pt x="548191" y="0"/>
                  </a:moveTo>
                  <a:lnTo>
                    <a:pt x="603898" y="0"/>
                  </a:lnTo>
                  <a:cubicBezTo>
                    <a:pt x="760815" y="0"/>
                    <a:pt x="888020" y="127205"/>
                    <a:pt x="888019" y="284122"/>
                  </a:cubicBezTo>
                  <a:lnTo>
                    <a:pt x="888018" y="519599"/>
                  </a:lnTo>
                  <a:lnTo>
                    <a:pt x="1044877" y="791774"/>
                  </a:lnTo>
                  <a:cubicBezTo>
                    <a:pt x="1062776" y="822832"/>
                    <a:pt x="1052109" y="862518"/>
                    <a:pt x="1021051" y="880419"/>
                  </a:cubicBezTo>
                  <a:cubicBezTo>
                    <a:pt x="989992" y="898318"/>
                    <a:pt x="950305" y="887650"/>
                    <a:pt x="932405" y="856592"/>
                  </a:cubicBezTo>
                  <a:lnTo>
                    <a:pt x="766226" y="568242"/>
                  </a:lnTo>
                  <a:lnTo>
                    <a:pt x="757081" y="568242"/>
                  </a:lnTo>
                  <a:lnTo>
                    <a:pt x="829280" y="981260"/>
                  </a:lnTo>
                  <a:cubicBezTo>
                    <a:pt x="835453" y="1016571"/>
                    <a:pt x="811832" y="1050199"/>
                    <a:pt x="776520" y="1056372"/>
                  </a:cubicBezTo>
                  <a:cubicBezTo>
                    <a:pt x="741209" y="1062545"/>
                    <a:pt x="707580" y="1038924"/>
                    <a:pt x="701407" y="1003613"/>
                  </a:cubicBezTo>
                  <a:lnTo>
                    <a:pt x="625300" y="568242"/>
                  </a:lnTo>
                  <a:lnTo>
                    <a:pt x="612400" y="568242"/>
                  </a:lnTo>
                  <a:lnTo>
                    <a:pt x="612400" y="1095144"/>
                  </a:lnTo>
                  <a:cubicBezTo>
                    <a:pt x="612400" y="1130992"/>
                    <a:pt x="583340" y="1160051"/>
                    <a:pt x="547494" y="1160050"/>
                  </a:cubicBezTo>
                  <a:cubicBezTo>
                    <a:pt x="511647" y="1160051"/>
                    <a:pt x="482587" y="1130992"/>
                    <a:pt x="482587" y="1095144"/>
                  </a:cubicBezTo>
                  <a:lnTo>
                    <a:pt x="482587" y="568242"/>
                  </a:lnTo>
                  <a:lnTo>
                    <a:pt x="466450" y="568242"/>
                  </a:lnTo>
                  <a:lnTo>
                    <a:pt x="349528" y="1004601"/>
                  </a:lnTo>
                  <a:cubicBezTo>
                    <a:pt x="340251" y="1039226"/>
                    <a:pt x="304661" y="1059773"/>
                    <a:pt x="270035" y="1050496"/>
                  </a:cubicBezTo>
                  <a:cubicBezTo>
                    <a:pt x="235409" y="1041219"/>
                    <a:pt x="214862" y="1005628"/>
                    <a:pt x="224140" y="971003"/>
                  </a:cubicBezTo>
                  <a:lnTo>
                    <a:pt x="332059" y="568242"/>
                  </a:lnTo>
                  <a:lnTo>
                    <a:pt x="309740" y="568242"/>
                  </a:lnTo>
                  <a:lnTo>
                    <a:pt x="144848" y="733133"/>
                  </a:lnTo>
                  <a:cubicBezTo>
                    <a:pt x="111712" y="766269"/>
                    <a:pt x="57988" y="766269"/>
                    <a:pt x="24852" y="733133"/>
                  </a:cubicBezTo>
                  <a:cubicBezTo>
                    <a:pt x="-8284" y="699998"/>
                    <a:pt x="-8284" y="646273"/>
                    <a:pt x="24852" y="613137"/>
                  </a:cubicBezTo>
                  <a:lnTo>
                    <a:pt x="264069" y="373920"/>
                  </a:lnTo>
                  <a:lnTo>
                    <a:pt x="264069" y="284122"/>
                  </a:lnTo>
                  <a:cubicBezTo>
                    <a:pt x="264069" y="127206"/>
                    <a:pt x="391274" y="1"/>
                    <a:pt x="54819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44" name="フリーフォーム 743"/>
            <p:cNvSpPr/>
            <p:nvPr/>
          </p:nvSpPr>
          <p:spPr>
            <a:xfrm rot="20700000">
              <a:off x="7618842" y="5013096"/>
              <a:ext cx="242292" cy="266783"/>
            </a:xfrm>
            <a:custGeom>
              <a:avLst/>
              <a:gdLst>
                <a:gd name="connsiteX0" fmla="*/ 548191 w 1053558"/>
                <a:gd name="connsiteY0" fmla="*/ 0 h 1160050"/>
                <a:gd name="connsiteX1" fmla="*/ 603898 w 1053558"/>
                <a:gd name="connsiteY1" fmla="*/ 0 h 1160050"/>
                <a:gd name="connsiteX2" fmla="*/ 888019 w 1053558"/>
                <a:gd name="connsiteY2" fmla="*/ 284122 h 1160050"/>
                <a:gd name="connsiteX3" fmla="*/ 888018 w 1053558"/>
                <a:gd name="connsiteY3" fmla="*/ 519599 h 1160050"/>
                <a:gd name="connsiteX4" fmla="*/ 1044877 w 1053558"/>
                <a:gd name="connsiteY4" fmla="*/ 791774 h 1160050"/>
                <a:gd name="connsiteX5" fmla="*/ 1021051 w 1053558"/>
                <a:gd name="connsiteY5" fmla="*/ 880419 h 1160050"/>
                <a:gd name="connsiteX6" fmla="*/ 932405 w 1053558"/>
                <a:gd name="connsiteY6" fmla="*/ 856592 h 1160050"/>
                <a:gd name="connsiteX7" fmla="*/ 766226 w 1053558"/>
                <a:gd name="connsiteY7" fmla="*/ 568242 h 1160050"/>
                <a:gd name="connsiteX8" fmla="*/ 757081 w 1053558"/>
                <a:gd name="connsiteY8" fmla="*/ 568242 h 1160050"/>
                <a:gd name="connsiteX9" fmla="*/ 829280 w 1053558"/>
                <a:gd name="connsiteY9" fmla="*/ 981260 h 1160050"/>
                <a:gd name="connsiteX10" fmla="*/ 776520 w 1053558"/>
                <a:gd name="connsiteY10" fmla="*/ 1056372 h 1160050"/>
                <a:gd name="connsiteX11" fmla="*/ 701407 w 1053558"/>
                <a:gd name="connsiteY11" fmla="*/ 1003613 h 1160050"/>
                <a:gd name="connsiteX12" fmla="*/ 625300 w 1053558"/>
                <a:gd name="connsiteY12" fmla="*/ 568242 h 1160050"/>
                <a:gd name="connsiteX13" fmla="*/ 612400 w 1053558"/>
                <a:gd name="connsiteY13" fmla="*/ 568242 h 1160050"/>
                <a:gd name="connsiteX14" fmla="*/ 612400 w 1053558"/>
                <a:gd name="connsiteY14" fmla="*/ 1095144 h 1160050"/>
                <a:gd name="connsiteX15" fmla="*/ 547494 w 1053558"/>
                <a:gd name="connsiteY15" fmla="*/ 1160050 h 1160050"/>
                <a:gd name="connsiteX16" fmla="*/ 482587 w 1053558"/>
                <a:gd name="connsiteY16" fmla="*/ 1095144 h 1160050"/>
                <a:gd name="connsiteX17" fmla="*/ 482587 w 1053558"/>
                <a:gd name="connsiteY17" fmla="*/ 568242 h 1160050"/>
                <a:gd name="connsiteX18" fmla="*/ 466450 w 1053558"/>
                <a:gd name="connsiteY18" fmla="*/ 568242 h 1160050"/>
                <a:gd name="connsiteX19" fmla="*/ 349528 w 1053558"/>
                <a:gd name="connsiteY19" fmla="*/ 1004601 h 1160050"/>
                <a:gd name="connsiteX20" fmla="*/ 270035 w 1053558"/>
                <a:gd name="connsiteY20" fmla="*/ 1050496 h 1160050"/>
                <a:gd name="connsiteX21" fmla="*/ 224140 w 1053558"/>
                <a:gd name="connsiteY21" fmla="*/ 971003 h 1160050"/>
                <a:gd name="connsiteX22" fmla="*/ 332059 w 1053558"/>
                <a:gd name="connsiteY22" fmla="*/ 568242 h 1160050"/>
                <a:gd name="connsiteX23" fmla="*/ 309740 w 1053558"/>
                <a:gd name="connsiteY23" fmla="*/ 568242 h 1160050"/>
                <a:gd name="connsiteX24" fmla="*/ 144848 w 1053558"/>
                <a:gd name="connsiteY24" fmla="*/ 733133 h 1160050"/>
                <a:gd name="connsiteX25" fmla="*/ 24852 w 1053558"/>
                <a:gd name="connsiteY25" fmla="*/ 733133 h 1160050"/>
                <a:gd name="connsiteX26" fmla="*/ 24852 w 1053558"/>
                <a:gd name="connsiteY26" fmla="*/ 613137 h 1160050"/>
                <a:gd name="connsiteX27" fmla="*/ 264069 w 1053558"/>
                <a:gd name="connsiteY27" fmla="*/ 373920 h 1160050"/>
                <a:gd name="connsiteX28" fmla="*/ 264069 w 1053558"/>
                <a:gd name="connsiteY28" fmla="*/ 284122 h 1160050"/>
                <a:gd name="connsiteX29" fmla="*/ 548191 w 1053558"/>
                <a:gd name="connsiteY29" fmla="*/ 0 h 116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53558" h="1160050">
                  <a:moveTo>
                    <a:pt x="548191" y="0"/>
                  </a:moveTo>
                  <a:lnTo>
                    <a:pt x="603898" y="0"/>
                  </a:lnTo>
                  <a:cubicBezTo>
                    <a:pt x="760815" y="0"/>
                    <a:pt x="888020" y="127205"/>
                    <a:pt x="888019" y="284122"/>
                  </a:cubicBezTo>
                  <a:lnTo>
                    <a:pt x="888018" y="519599"/>
                  </a:lnTo>
                  <a:lnTo>
                    <a:pt x="1044877" y="791774"/>
                  </a:lnTo>
                  <a:cubicBezTo>
                    <a:pt x="1062776" y="822832"/>
                    <a:pt x="1052109" y="862518"/>
                    <a:pt x="1021051" y="880419"/>
                  </a:cubicBezTo>
                  <a:cubicBezTo>
                    <a:pt x="989992" y="898318"/>
                    <a:pt x="950305" y="887650"/>
                    <a:pt x="932405" y="856592"/>
                  </a:cubicBezTo>
                  <a:lnTo>
                    <a:pt x="766226" y="568242"/>
                  </a:lnTo>
                  <a:lnTo>
                    <a:pt x="757081" y="568242"/>
                  </a:lnTo>
                  <a:lnTo>
                    <a:pt x="829280" y="981260"/>
                  </a:lnTo>
                  <a:cubicBezTo>
                    <a:pt x="835453" y="1016571"/>
                    <a:pt x="811832" y="1050199"/>
                    <a:pt x="776520" y="1056372"/>
                  </a:cubicBezTo>
                  <a:cubicBezTo>
                    <a:pt x="741209" y="1062545"/>
                    <a:pt x="707580" y="1038924"/>
                    <a:pt x="701407" y="1003613"/>
                  </a:cubicBezTo>
                  <a:lnTo>
                    <a:pt x="625300" y="568242"/>
                  </a:lnTo>
                  <a:lnTo>
                    <a:pt x="612400" y="568242"/>
                  </a:lnTo>
                  <a:lnTo>
                    <a:pt x="612400" y="1095144"/>
                  </a:lnTo>
                  <a:cubicBezTo>
                    <a:pt x="612400" y="1130992"/>
                    <a:pt x="583340" y="1160051"/>
                    <a:pt x="547494" y="1160050"/>
                  </a:cubicBezTo>
                  <a:cubicBezTo>
                    <a:pt x="511647" y="1160051"/>
                    <a:pt x="482587" y="1130992"/>
                    <a:pt x="482587" y="1095144"/>
                  </a:cubicBezTo>
                  <a:lnTo>
                    <a:pt x="482587" y="568242"/>
                  </a:lnTo>
                  <a:lnTo>
                    <a:pt x="466450" y="568242"/>
                  </a:lnTo>
                  <a:lnTo>
                    <a:pt x="349528" y="1004601"/>
                  </a:lnTo>
                  <a:cubicBezTo>
                    <a:pt x="340251" y="1039226"/>
                    <a:pt x="304661" y="1059773"/>
                    <a:pt x="270035" y="1050496"/>
                  </a:cubicBezTo>
                  <a:cubicBezTo>
                    <a:pt x="235409" y="1041219"/>
                    <a:pt x="214862" y="1005628"/>
                    <a:pt x="224140" y="971003"/>
                  </a:cubicBezTo>
                  <a:lnTo>
                    <a:pt x="332059" y="568242"/>
                  </a:lnTo>
                  <a:lnTo>
                    <a:pt x="309740" y="568242"/>
                  </a:lnTo>
                  <a:lnTo>
                    <a:pt x="144848" y="733133"/>
                  </a:lnTo>
                  <a:cubicBezTo>
                    <a:pt x="111712" y="766269"/>
                    <a:pt x="57988" y="766269"/>
                    <a:pt x="24852" y="733133"/>
                  </a:cubicBezTo>
                  <a:cubicBezTo>
                    <a:pt x="-8284" y="699998"/>
                    <a:pt x="-8284" y="646273"/>
                    <a:pt x="24852" y="613137"/>
                  </a:cubicBezTo>
                  <a:lnTo>
                    <a:pt x="264069" y="373920"/>
                  </a:lnTo>
                  <a:lnTo>
                    <a:pt x="264069" y="284122"/>
                  </a:lnTo>
                  <a:cubicBezTo>
                    <a:pt x="264069" y="127206"/>
                    <a:pt x="391274" y="1"/>
                    <a:pt x="54819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45" name="フリーフォーム 744"/>
            <p:cNvSpPr/>
            <p:nvPr/>
          </p:nvSpPr>
          <p:spPr>
            <a:xfrm>
              <a:off x="7088208" y="4972049"/>
              <a:ext cx="259233" cy="104013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6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46" name="フリーフォーム 745"/>
            <p:cNvSpPr/>
            <p:nvPr/>
          </p:nvSpPr>
          <p:spPr>
            <a:xfrm>
              <a:off x="7347441" y="4972049"/>
              <a:ext cx="259235" cy="1040131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6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47" name="片側の 2 つの角を丸めた四角形 746"/>
            <p:cNvSpPr/>
            <p:nvPr/>
          </p:nvSpPr>
          <p:spPr>
            <a:xfrm rot="21004779" flipH="1">
              <a:off x="7575101" y="4127038"/>
              <a:ext cx="146050" cy="92997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48" name="円/楕円 747"/>
            <p:cNvSpPr/>
            <p:nvPr/>
          </p:nvSpPr>
          <p:spPr>
            <a:xfrm>
              <a:off x="7143306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49" name="片側の 2 つの角を丸めた四角形 748"/>
            <p:cNvSpPr/>
            <p:nvPr/>
          </p:nvSpPr>
          <p:spPr>
            <a:xfrm rot="595221">
              <a:off x="6986973" y="4135555"/>
              <a:ext cx="146050" cy="92997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0" name="フリーフォーム 749"/>
            <p:cNvSpPr/>
            <p:nvPr/>
          </p:nvSpPr>
          <p:spPr>
            <a:xfrm>
              <a:off x="7056632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377646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300422" y="377646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1" name="フリーフォーム 750"/>
            <p:cNvSpPr/>
            <p:nvPr/>
          </p:nvSpPr>
          <p:spPr>
            <a:xfrm rot="10800000">
              <a:off x="7185438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2" name="フリーフォーム 751"/>
            <p:cNvSpPr/>
            <p:nvPr/>
          </p:nvSpPr>
          <p:spPr>
            <a:xfrm flipH="1">
              <a:off x="7138352" y="4081463"/>
              <a:ext cx="430289" cy="410034"/>
            </a:xfrm>
            <a:custGeom>
              <a:avLst/>
              <a:gdLst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35744 w 430289"/>
                <a:gd name="connsiteY10" fmla="*/ 614363 h 614363"/>
                <a:gd name="connsiteX11" fmla="*/ 224119 w 430289"/>
                <a:gd name="connsiteY11" fmla="*/ 565193 h 614363"/>
                <a:gd name="connsiteX12" fmla="*/ 392188 w 430289"/>
                <a:gd name="connsiteY12" fmla="*/ 285751 h 614363"/>
                <a:gd name="connsiteX13" fmla="*/ 358851 w 430289"/>
                <a:gd name="connsiteY13" fmla="*/ 230982 h 614363"/>
                <a:gd name="connsiteX14" fmla="*/ 430289 w 430289"/>
                <a:gd name="connsiteY14" fmla="*/ 214314 h 614363"/>
                <a:gd name="connsiteX15" fmla="*/ 380283 w 430289"/>
                <a:gd name="connsiteY15" fmla="*/ 14289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24119 w 430289"/>
                <a:gd name="connsiteY10" fmla="*/ 565193 h 614363"/>
                <a:gd name="connsiteX11" fmla="*/ 392188 w 430289"/>
                <a:gd name="connsiteY11" fmla="*/ 285751 h 614363"/>
                <a:gd name="connsiteX12" fmla="*/ 358851 w 430289"/>
                <a:gd name="connsiteY12" fmla="*/ 230982 h 614363"/>
                <a:gd name="connsiteX13" fmla="*/ 430289 w 430289"/>
                <a:gd name="connsiteY13" fmla="*/ 214314 h 614363"/>
                <a:gd name="connsiteX14" fmla="*/ 380283 w 430289"/>
                <a:gd name="connsiteY14" fmla="*/ 14289 h 614363"/>
                <a:gd name="connsiteX15" fmla="*/ 339802 w 430289"/>
                <a:gd name="connsiteY15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392188 w 430289"/>
                <a:gd name="connsiteY10" fmla="*/ 285751 h 614363"/>
                <a:gd name="connsiteX11" fmla="*/ 358851 w 430289"/>
                <a:gd name="connsiteY11" fmla="*/ 230982 h 614363"/>
                <a:gd name="connsiteX12" fmla="*/ 430289 w 430289"/>
                <a:gd name="connsiteY12" fmla="*/ 214314 h 614363"/>
                <a:gd name="connsiteX13" fmla="*/ 380283 w 430289"/>
                <a:gd name="connsiteY13" fmla="*/ 14289 h 614363"/>
                <a:gd name="connsiteX14" fmla="*/ 339802 w 430289"/>
                <a:gd name="connsiteY14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194545 w 430289"/>
                <a:gd name="connsiteY7" fmla="*/ 614363 h 614363"/>
                <a:gd name="connsiteX8" fmla="*/ 215145 w 430289"/>
                <a:gd name="connsiteY8" fmla="*/ 580113 h 614363"/>
                <a:gd name="connsiteX9" fmla="*/ 392188 w 430289"/>
                <a:gd name="connsiteY9" fmla="*/ 285751 h 614363"/>
                <a:gd name="connsiteX10" fmla="*/ 358851 w 430289"/>
                <a:gd name="connsiteY10" fmla="*/ 230982 h 614363"/>
                <a:gd name="connsiteX11" fmla="*/ 430289 w 430289"/>
                <a:gd name="connsiteY11" fmla="*/ 214314 h 614363"/>
                <a:gd name="connsiteX12" fmla="*/ 380283 w 430289"/>
                <a:gd name="connsiteY12" fmla="*/ 14289 h 614363"/>
                <a:gd name="connsiteX13" fmla="*/ 339802 w 430289"/>
                <a:gd name="connsiteY13" fmla="*/ 0 h 614363"/>
                <a:gd name="connsiteX0" fmla="*/ 339802 w 430289"/>
                <a:gd name="connsiteY0" fmla="*/ 0 h 580113"/>
                <a:gd name="connsiteX1" fmla="*/ 215145 w 430289"/>
                <a:gd name="connsiteY1" fmla="*/ 527238 h 580113"/>
                <a:gd name="connsiteX2" fmla="*/ 90487 w 430289"/>
                <a:gd name="connsiteY2" fmla="*/ 0 h 580113"/>
                <a:gd name="connsiteX3" fmla="*/ 50006 w 430289"/>
                <a:gd name="connsiteY3" fmla="*/ 14289 h 580113"/>
                <a:gd name="connsiteX4" fmla="*/ 0 w 430289"/>
                <a:gd name="connsiteY4" fmla="*/ 214314 h 580113"/>
                <a:gd name="connsiteX5" fmla="*/ 71438 w 430289"/>
                <a:gd name="connsiteY5" fmla="*/ 230982 h 580113"/>
                <a:gd name="connsiteX6" fmla="*/ 38101 w 430289"/>
                <a:gd name="connsiteY6" fmla="*/ 285751 h 580113"/>
                <a:gd name="connsiteX7" fmla="*/ 215145 w 430289"/>
                <a:gd name="connsiteY7" fmla="*/ 580113 h 580113"/>
                <a:gd name="connsiteX8" fmla="*/ 392188 w 430289"/>
                <a:gd name="connsiteY8" fmla="*/ 285751 h 580113"/>
                <a:gd name="connsiteX9" fmla="*/ 358851 w 430289"/>
                <a:gd name="connsiteY9" fmla="*/ 230982 h 580113"/>
                <a:gd name="connsiteX10" fmla="*/ 430289 w 430289"/>
                <a:gd name="connsiteY10" fmla="*/ 214314 h 580113"/>
                <a:gd name="connsiteX11" fmla="*/ 380283 w 430289"/>
                <a:gd name="connsiteY11" fmla="*/ 14289 h 580113"/>
                <a:gd name="connsiteX12" fmla="*/ 339802 w 430289"/>
                <a:gd name="connsiteY12" fmla="*/ 0 h 580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30289" h="580113">
                  <a:moveTo>
                    <a:pt x="339802" y="0"/>
                  </a:moveTo>
                  <a:lnTo>
                    <a:pt x="215145" y="527238"/>
                  </a:lnTo>
                  <a:lnTo>
                    <a:pt x="90487" y="0"/>
                  </a:lnTo>
                  <a:lnTo>
                    <a:pt x="50006" y="14289"/>
                  </a:lnTo>
                  <a:lnTo>
                    <a:pt x="0" y="214314"/>
                  </a:lnTo>
                  <a:lnTo>
                    <a:pt x="71438" y="230982"/>
                  </a:lnTo>
                  <a:lnTo>
                    <a:pt x="38101" y="285751"/>
                  </a:lnTo>
                  <a:lnTo>
                    <a:pt x="215145" y="580113"/>
                  </a:lnTo>
                  <a:lnTo>
                    <a:pt x="392188" y="285751"/>
                  </a:lnTo>
                  <a:lnTo>
                    <a:pt x="358851" y="230982"/>
                  </a:lnTo>
                  <a:lnTo>
                    <a:pt x="430289" y="214314"/>
                  </a:lnTo>
                  <a:lnTo>
                    <a:pt x="380283" y="14289"/>
                  </a:lnTo>
                  <a:lnTo>
                    <a:pt x="339802" y="0"/>
                  </a:lnTo>
                  <a:close/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3" name="円/楕円 752"/>
            <p:cNvSpPr/>
            <p:nvPr/>
          </p:nvSpPr>
          <p:spPr>
            <a:xfrm>
              <a:off x="7326142" y="4790846"/>
              <a:ext cx="45719" cy="45719"/>
            </a:xfrm>
            <a:prstGeom prst="ellipse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4" name="円/楕円 753"/>
            <p:cNvSpPr/>
            <p:nvPr/>
          </p:nvSpPr>
          <p:spPr>
            <a:xfrm>
              <a:off x="7326142" y="4664640"/>
              <a:ext cx="45719" cy="45719"/>
            </a:xfrm>
            <a:prstGeom prst="ellipse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5" name="フリーフォーム 754"/>
            <p:cNvSpPr/>
            <p:nvPr/>
          </p:nvSpPr>
          <p:spPr>
            <a:xfrm>
              <a:off x="7109113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7E6E6">
                <a:lumMod val="1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6" name="フリーフォーム 755"/>
            <p:cNvSpPr/>
            <p:nvPr/>
          </p:nvSpPr>
          <p:spPr>
            <a:xfrm>
              <a:off x="7347442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7E6E6">
                <a:lumMod val="1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7" name="角丸四角形 756"/>
            <p:cNvSpPr/>
            <p:nvPr/>
          </p:nvSpPr>
          <p:spPr>
            <a:xfrm>
              <a:off x="7223770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8" name="角丸四角形 757"/>
            <p:cNvSpPr/>
            <p:nvPr/>
          </p:nvSpPr>
          <p:spPr>
            <a:xfrm>
              <a:off x="7422086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759" name="グループ化 758"/>
          <p:cNvGrpSpPr>
            <a:grpSpLocks noChangeAspect="1"/>
          </p:cNvGrpSpPr>
          <p:nvPr/>
        </p:nvGrpSpPr>
        <p:grpSpPr>
          <a:xfrm>
            <a:off x="901028" y="866811"/>
            <a:ext cx="608626" cy="1564554"/>
            <a:chOff x="2128708" y="3515496"/>
            <a:chExt cx="1014376" cy="2607590"/>
          </a:xfrm>
        </p:grpSpPr>
        <p:sp>
          <p:nvSpPr>
            <p:cNvPr id="760" name="円/楕円 759"/>
            <p:cNvSpPr/>
            <p:nvPr/>
          </p:nvSpPr>
          <p:spPr>
            <a:xfrm rot="1800000" flipH="1">
              <a:off x="2592912" y="3558858"/>
              <a:ext cx="289242" cy="293907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1" name="円/楕円 760"/>
            <p:cNvSpPr/>
            <p:nvPr/>
          </p:nvSpPr>
          <p:spPr>
            <a:xfrm rot="19800000">
              <a:off x="2378479" y="3515496"/>
              <a:ext cx="375259" cy="283418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2" name="円/楕円 761"/>
            <p:cNvSpPr/>
            <p:nvPr/>
          </p:nvSpPr>
          <p:spPr>
            <a:xfrm rot="900000" flipH="1">
              <a:off x="2803621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3" name="円/楕円 762"/>
            <p:cNvSpPr/>
            <p:nvPr/>
          </p:nvSpPr>
          <p:spPr>
            <a:xfrm rot="20700000">
              <a:off x="2379182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4" name="台形 763"/>
            <p:cNvSpPr/>
            <p:nvPr/>
          </p:nvSpPr>
          <p:spPr>
            <a:xfrm>
              <a:off x="2542081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5" name="台形 764"/>
            <p:cNvSpPr/>
            <p:nvPr/>
          </p:nvSpPr>
          <p:spPr>
            <a:xfrm rot="10800000">
              <a:off x="2467388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6" name="台形 765"/>
            <p:cNvSpPr/>
            <p:nvPr/>
          </p:nvSpPr>
          <p:spPr>
            <a:xfrm rot="10800000" flipV="1">
              <a:off x="2590777" y="4171307"/>
              <a:ext cx="89340" cy="451313"/>
            </a:xfrm>
            <a:prstGeom prst="trapezoid">
              <a:avLst/>
            </a:prstGeom>
            <a:pattFill prst="wdUpDiag">
              <a:fgClr>
                <a:srgbClr val="C00000"/>
              </a:fgClr>
              <a:bgClr>
                <a:srgbClr val="00206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7" name="フリーフォーム 766"/>
            <p:cNvSpPr/>
            <p:nvPr/>
          </p:nvSpPr>
          <p:spPr>
            <a:xfrm rot="900000" flipH="1">
              <a:off x="2128708" y="5021614"/>
              <a:ext cx="242292" cy="266783"/>
            </a:xfrm>
            <a:custGeom>
              <a:avLst/>
              <a:gdLst>
                <a:gd name="connsiteX0" fmla="*/ 548191 w 1053558"/>
                <a:gd name="connsiteY0" fmla="*/ 0 h 1160050"/>
                <a:gd name="connsiteX1" fmla="*/ 603898 w 1053558"/>
                <a:gd name="connsiteY1" fmla="*/ 0 h 1160050"/>
                <a:gd name="connsiteX2" fmla="*/ 888019 w 1053558"/>
                <a:gd name="connsiteY2" fmla="*/ 284122 h 1160050"/>
                <a:gd name="connsiteX3" fmla="*/ 888018 w 1053558"/>
                <a:gd name="connsiteY3" fmla="*/ 519599 h 1160050"/>
                <a:gd name="connsiteX4" fmla="*/ 1044877 w 1053558"/>
                <a:gd name="connsiteY4" fmla="*/ 791774 h 1160050"/>
                <a:gd name="connsiteX5" fmla="*/ 1021051 w 1053558"/>
                <a:gd name="connsiteY5" fmla="*/ 880419 h 1160050"/>
                <a:gd name="connsiteX6" fmla="*/ 932405 w 1053558"/>
                <a:gd name="connsiteY6" fmla="*/ 856592 h 1160050"/>
                <a:gd name="connsiteX7" fmla="*/ 766226 w 1053558"/>
                <a:gd name="connsiteY7" fmla="*/ 568242 h 1160050"/>
                <a:gd name="connsiteX8" fmla="*/ 757081 w 1053558"/>
                <a:gd name="connsiteY8" fmla="*/ 568242 h 1160050"/>
                <a:gd name="connsiteX9" fmla="*/ 829280 w 1053558"/>
                <a:gd name="connsiteY9" fmla="*/ 981260 h 1160050"/>
                <a:gd name="connsiteX10" fmla="*/ 776520 w 1053558"/>
                <a:gd name="connsiteY10" fmla="*/ 1056372 h 1160050"/>
                <a:gd name="connsiteX11" fmla="*/ 701407 w 1053558"/>
                <a:gd name="connsiteY11" fmla="*/ 1003613 h 1160050"/>
                <a:gd name="connsiteX12" fmla="*/ 625300 w 1053558"/>
                <a:gd name="connsiteY12" fmla="*/ 568242 h 1160050"/>
                <a:gd name="connsiteX13" fmla="*/ 612400 w 1053558"/>
                <a:gd name="connsiteY13" fmla="*/ 568242 h 1160050"/>
                <a:gd name="connsiteX14" fmla="*/ 612400 w 1053558"/>
                <a:gd name="connsiteY14" fmla="*/ 1095144 h 1160050"/>
                <a:gd name="connsiteX15" fmla="*/ 547494 w 1053558"/>
                <a:gd name="connsiteY15" fmla="*/ 1160050 h 1160050"/>
                <a:gd name="connsiteX16" fmla="*/ 482587 w 1053558"/>
                <a:gd name="connsiteY16" fmla="*/ 1095144 h 1160050"/>
                <a:gd name="connsiteX17" fmla="*/ 482587 w 1053558"/>
                <a:gd name="connsiteY17" fmla="*/ 568242 h 1160050"/>
                <a:gd name="connsiteX18" fmla="*/ 466450 w 1053558"/>
                <a:gd name="connsiteY18" fmla="*/ 568242 h 1160050"/>
                <a:gd name="connsiteX19" fmla="*/ 349528 w 1053558"/>
                <a:gd name="connsiteY19" fmla="*/ 1004601 h 1160050"/>
                <a:gd name="connsiteX20" fmla="*/ 270035 w 1053558"/>
                <a:gd name="connsiteY20" fmla="*/ 1050496 h 1160050"/>
                <a:gd name="connsiteX21" fmla="*/ 224140 w 1053558"/>
                <a:gd name="connsiteY21" fmla="*/ 971003 h 1160050"/>
                <a:gd name="connsiteX22" fmla="*/ 332059 w 1053558"/>
                <a:gd name="connsiteY22" fmla="*/ 568242 h 1160050"/>
                <a:gd name="connsiteX23" fmla="*/ 309740 w 1053558"/>
                <a:gd name="connsiteY23" fmla="*/ 568242 h 1160050"/>
                <a:gd name="connsiteX24" fmla="*/ 144848 w 1053558"/>
                <a:gd name="connsiteY24" fmla="*/ 733133 h 1160050"/>
                <a:gd name="connsiteX25" fmla="*/ 24852 w 1053558"/>
                <a:gd name="connsiteY25" fmla="*/ 733133 h 1160050"/>
                <a:gd name="connsiteX26" fmla="*/ 24852 w 1053558"/>
                <a:gd name="connsiteY26" fmla="*/ 613137 h 1160050"/>
                <a:gd name="connsiteX27" fmla="*/ 264069 w 1053558"/>
                <a:gd name="connsiteY27" fmla="*/ 373920 h 1160050"/>
                <a:gd name="connsiteX28" fmla="*/ 264069 w 1053558"/>
                <a:gd name="connsiteY28" fmla="*/ 284122 h 1160050"/>
                <a:gd name="connsiteX29" fmla="*/ 548191 w 1053558"/>
                <a:gd name="connsiteY29" fmla="*/ 0 h 116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53558" h="1160050">
                  <a:moveTo>
                    <a:pt x="548191" y="0"/>
                  </a:moveTo>
                  <a:lnTo>
                    <a:pt x="603898" y="0"/>
                  </a:lnTo>
                  <a:cubicBezTo>
                    <a:pt x="760815" y="0"/>
                    <a:pt x="888020" y="127205"/>
                    <a:pt x="888019" y="284122"/>
                  </a:cubicBezTo>
                  <a:lnTo>
                    <a:pt x="888018" y="519599"/>
                  </a:lnTo>
                  <a:lnTo>
                    <a:pt x="1044877" y="791774"/>
                  </a:lnTo>
                  <a:cubicBezTo>
                    <a:pt x="1062776" y="822832"/>
                    <a:pt x="1052109" y="862518"/>
                    <a:pt x="1021051" y="880419"/>
                  </a:cubicBezTo>
                  <a:cubicBezTo>
                    <a:pt x="989992" y="898318"/>
                    <a:pt x="950305" y="887650"/>
                    <a:pt x="932405" y="856592"/>
                  </a:cubicBezTo>
                  <a:lnTo>
                    <a:pt x="766226" y="568242"/>
                  </a:lnTo>
                  <a:lnTo>
                    <a:pt x="757081" y="568242"/>
                  </a:lnTo>
                  <a:lnTo>
                    <a:pt x="829280" y="981260"/>
                  </a:lnTo>
                  <a:cubicBezTo>
                    <a:pt x="835453" y="1016571"/>
                    <a:pt x="811832" y="1050199"/>
                    <a:pt x="776520" y="1056372"/>
                  </a:cubicBezTo>
                  <a:cubicBezTo>
                    <a:pt x="741209" y="1062545"/>
                    <a:pt x="707580" y="1038924"/>
                    <a:pt x="701407" y="1003613"/>
                  </a:cubicBezTo>
                  <a:lnTo>
                    <a:pt x="625300" y="568242"/>
                  </a:lnTo>
                  <a:lnTo>
                    <a:pt x="612400" y="568242"/>
                  </a:lnTo>
                  <a:lnTo>
                    <a:pt x="612400" y="1095144"/>
                  </a:lnTo>
                  <a:cubicBezTo>
                    <a:pt x="612400" y="1130992"/>
                    <a:pt x="583340" y="1160051"/>
                    <a:pt x="547494" y="1160050"/>
                  </a:cubicBezTo>
                  <a:cubicBezTo>
                    <a:pt x="511647" y="1160051"/>
                    <a:pt x="482587" y="1130992"/>
                    <a:pt x="482587" y="1095144"/>
                  </a:cubicBezTo>
                  <a:lnTo>
                    <a:pt x="482587" y="568242"/>
                  </a:lnTo>
                  <a:lnTo>
                    <a:pt x="466450" y="568242"/>
                  </a:lnTo>
                  <a:lnTo>
                    <a:pt x="349528" y="1004601"/>
                  </a:lnTo>
                  <a:cubicBezTo>
                    <a:pt x="340251" y="1039226"/>
                    <a:pt x="304661" y="1059773"/>
                    <a:pt x="270035" y="1050496"/>
                  </a:cubicBezTo>
                  <a:cubicBezTo>
                    <a:pt x="235409" y="1041219"/>
                    <a:pt x="214862" y="1005628"/>
                    <a:pt x="224140" y="971003"/>
                  </a:cubicBezTo>
                  <a:lnTo>
                    <a:pt x="332059" y="568242"/>
                  </a:lnTo>
                  <a:lnTo>
                    <a:pt x="309740" y="568242"/>
                  </a:lnTo>
                  <a:lnTo>
                    <a:pt x="144848" y="733133"/>
                  </a:lnTo>
                  <a:cubicBezTo>
                    <a:pt x="111712" y="766269"/>
                    <a:pt x="57988" y="766269"/>
                    <a:pt x="24852" y="733133"/>
                  </a:cubicBezTo>
                  <a:cubicBezTo>
                    <a:pt x="-8284" y="699998"/>
                    <a:pt x="-8284" y="646273"/>
                    <a:pt x="24852" y="613137"/>
                  </a:cubicBezTo>
                  <a:lnTo>
                    <a:pt x="264069" y="373920"/>
                  </a:lnTo>
                  <a:lnTo>
                    <a:pt x="264069" y="284122"/>
                  </a:lnTo>
                  <a:cubicBezTo>
                    <a:pt x="264069" y="127206"/>
                    <a:pt x="391274" y="1"/>
                    <a:pt x="54819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8" name="フリーフォーム 767"/>
            <p:cNvSpPr/>
            <p:nvPr/>
          </p:nvSpPr>
          <p:spPr>
            <a:xfrm rot="20700000">
              <a:off x="2900792" y="5013096"/>
              <a:ext cx="242292" cy="266783"/>
            </a:xfrm>
            <a:custGeom>
              <a:avLst/>
              <a:gdLst>
                <a:gd name="connsiteX0" fmla="*/ 548191 w 1053558"/>
                <a:gd name="connsiteY0" fmla="*/ 0 h 1160050"/>
                <a:gd name="connsiteX1" fmla="*/ 603898 w 1053558"/>
                <a:gd name="connsiteY1" fmla="*/ 0 h 1160050"/>
                <a:gd name="connsiteX2" fmla="*/ 888019 w 1053558"/>
                <a:gd name="connsiteY2" fmla="*/ 284122 h 1160050"/>
                <a:gd name="connsiteX3" fmla="*/ 888018 w 1053558"/>
                <a:gd name="connsiteY3" fmla="*/ 519599 h 1160050"/>
                <a:gd name="connsiteX4" fmla="*/ 1044877 w 1053558"/>
                <a:gd name="connsiteY4" fmla="*/ 791774 h 1160050"/>
                <a:gd name="connsiteX5" fmla="*/ 1021051 w 1053558"/>
                <a:gd name="connsiteY5" fmla="*/ 880419 h 1160050"/>
                <a:gd name="connsiteX6" fmla="*/ 932405 w 1053558"/>
                <a:gd name="connsiteY6" fmla="*/ 856592 h 1160050"/>
                <a:gd name="connsiteX7" fmla="*/ 766226 w 1053558"/>
                <a:gd name="connsiteY7" fmla="*/ 568242 h 1160050"/>
                <a:gd name="connsiteX8" fmla="*/ 757081 w 1053558"/>
                <a:gd name="connsiteY8" fmla="*/ 568242 h 1160050"/>
                <a:gd name="connsiteX9" fmla="*/ 829280 w 1053558"/>
                <a:gd name="connsiteY9" fmla="*/ 981260 h 1160050"/>
                <a:gd name="connsiteX10" fmla="*/ 776520 w 1053558"/>
                <a:gd name="connsiteY10" fmla="*/ 1056372 h 1160050"/>
                <a:gd name="connsiteX11" fmla="*/ 701407 w 1053558"/>
                <a:gd name="connsiteY11" fmla="*/ 1003613 h 1160050"/>
                <a:gd name="connsiteX12" fmla="*/ 625300 w 1053558"/>
                <a:gd name="connsiteY12" fmla="*/ 568242 h 1160050"/>
                <a:gd name="connsiteX13" fmla="*/ 612400 w 1053558"/>
                <a:gd name="connsiteY13" fmla="*/ 568242 h 1160050"/>
                <a:gd name="connsiteX14" fmla="*/ 612400 w 1053558"/>
                <a:gd name="connsiteY14" fmla="*/ 1095144 h 1160050"/>
                <a:gd name="connsiteX15" fmla="*/ 547494 w 1053558"/>
                <a:gd name="connsiteY15" fmla="*/ 1160050 h 1160050"/>
                <a:gd name="connsiteX16" fmla="*/ 482587 w 1053558"/>
                <a:gd name="connsiteY16" fmla="*/ 1095144 h 1160050"/>
                <a:gd name="connsiteX17" fmla="*/ 482587 w 1053558"/>
                <a:gd name="connsiteY17" fmla="*/ 568242 h 1160050"/>
                <a:gd name="connsiteX18" fmla="*/ 466450 w 1053558"/>
                <a:gd name="connsiteY18" fmla="*/ 568242 h 1160050"/>
                <a:gd name="connsiteX19" fmla="*/ 349528 w 1053558"/>
                <a:gd name="connsiteY19" fmla="*/ 1004601 h 1160050"/>
                <a:gd name="connsiteX20" fmla="*/ 270035 w 1053558"/>
                <a:gd name="connsiteY20" fmla="*/ 1050496 h 1160050"/>
                <a:gd name="connsiteX21" fmla="*/ 224140 w 1053558"/>
                <a:gd name="connsiteY21" fmla="*/ 971003 h 1160050"/>
                <a:gd name="connsiteX22" fmla="*/ 332059 w 1053558"/>
                <a:gd name="connsiteY22" fmla="*/ 568242 h 1160050"/>
                <a:gd name="connsiteX23" fmla="*/ 309740 w 1053558"/>
                <a:gd name="connsiteY23" fmla="*/ 568242 h 1160050"/>
                <a:gd name="connsiteX24" fmla="*/ 144848 w 1053558"/>
                <a:gd name="connsiteY24" fmla="*/ 733133 h 1160050"/>
                <a:gd name="connsiteX25" fmla="*/ 24852 w 1053558"/>
                <a:gd name="connsiteY25" fmla="*/ 733133 h 1160050"/>
                <a:gd name="connsiteX26" fmla="*/ 24852 w 1053558"/>
                <a:gd name="connsiteY26" fmla="*/ 613137 h 1160050"/>
                <a:gd name="connsiteX27" fmla="*/ 264069 w 1053558"/>
                <a:gd name="connsiteY27" fmla="*/ 373920 h 1160050"/>
                <a:gd name="connsiteX28" fmla="*/ 264069 w 1053558"/>
                <a:gd name="connsiteY28" fmla="*/ 284122 h 1160050"/>
                <a:gd name="connsiteX29" fmla="*/ 548191 w 1053558"/>
                <a:gd name="connsiteY29" fmla="*/ 0 h 116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53558" h="1160050">
                  <a:moveTo>
                    <a:pt x="548191" y="0"/>
                  </a:moveTo>
                  <a:lnTo>
                    <a:pt x="603898" y="0"/>
                  </a:lnTo>
                  <a:cubicBezTo>
                    <a:pt x="760815" y="0"/>
                    <a:pt x="888020" y="127205"/>
                    <a:pt x="888019" y="284122"/>
                  </a:cubicBezTo>
                  <a:lnTo>
                    <a:pt x="888018" y="519599"/>
                  </a:lnTo>
                  <a:lnTo>
                    <a:pt x="1044877" y="791774"/>
                  </a:lnTo>
                  <a:cubicBezTo>
                    <a:pt x="1062776" y="822832"/>
                    <a:pt x="1052109" y="862518"/>
                    <a:pt x="1021051" y="880419"/>
                  </a:cubicBezTo>
                  <a:cubicBezTo>
                    <a:pt x="989992" y="898318"/>
                    <a:pt x="950305" y="887650"/>
                    <a:pt x="932405" y="856592"/>
                  </a:cubicBezTo>
                  <a:lnTo>
                    <a:pt x="766226" y="568242"/>
                  </a:lnTo>
                  <a:lnTo>
                    <a:pt x="757081" y="568242"/>
                  </a:lnTo>
                  <a:lnTo>
                    <a:pt x="829280" y="981260"/>
                  </a:lnTo>
                  <a:cubicBezTo>
                    <a:pt x="835453" y="1016571"/>
                    <a:pt x="811832" y="1050199"/>
                    <a:pt x="776520" y="1056372"/>
                  </a:cubicBezTo>
                  <a:cubicBezTo>
                    <a:pt x="741209" y="1062545"/>
                    <a:pt x="707580" y="1038924"/>
                    <a:pt x="701407" y="1003613"/>
                  </a:cubicBezTo>
                  <a:lnTo>
                    <a:pt x="625300" y="568242"/>
                  </a:lnTo>
                  <a:lnTo>
                    <a:pt x="612400" y="568242"/>
                  </a:lnTo>
                  <a:lnTo>
                    <a:pt x="612400" y="1095144"/>
                  </a:lnTo>
                  <a:cubicBezTo>
                    <a:pt x="612400" y="1130992"/>
                    <a:pt x="583340" y="1160051"/>
                    <a:pt x="547494" y="1160050"/>
                  </a:cubicBezTo>
                  <a:cubicBezTo>
                    <a:pt x="511647" y="1160051"/>
                    <a:pt x="482587" y="1130992"/>
                    <a:pt x="482587" y="1095144"/>
                  </a:cubicBezTo>
                  <a:lnTo>
                    <a:pt x="482587" y="568242"/>
                  </a:lnTo>
                  <a:lnTo>
                    <a:pt x="466450" y="568242"/>
                  </a:lnTo>
                  <a:lnTo>
                    <a:pt x="349528" y="1004601"/>
                  </a:lnTo>
                  <a:cubicBezTo>
                    <a:pt x="340251" y="1039226"/>
                    <a:pt x="304661" y="1059773"/>
                    <a:pt x="270035" y="1050496"/>
                  </a:cubicBezTo>
                  <a:cubicBezTo>
                    <a:pt x="235409" y="1041219"/>
                    <a:pt x="214862" y="1005628"/>
                    <a:pt x="224140" y="971003"/>
                  </a:cubicBezTo>
                  <a:lnTo>
                    <a:pt x="332059" y="568242"/>
                  </a:lnTo>
                  <a:lnTo>
                    <a:pt x="309740" y="568242"/>
                  </a:lnTo>
                  <a:lnTo>
                    <a:pt x="144848" y="733133"/>
                  </a:lnTo>
                  <a:cubicBezTo>
                    <a:pt x="111712" y="766269"/>
                    <a:pt x="57988" y="766269"/>
                    <a:pt x="24852" y="733133"/>
                  </a:cubicBezTo>
                  <a:cubicBezTo>
                    <a:pt x="-8284" y="699998"/>
                    <a:pt x="-8284" y="646273"/>
                    <a:pt x="24852" y="613137"/>
                  </a:cubicBezTo>
                  <a:lnTo>
                    <a:pt x="264069" y="373920"/>
                  </a:lnTo>
                  <a:lnTo>
                    <a:pt x="264069" y="284122"/>
                  </a:lnTo>
                  <a:cubicBezTo>
                    <a:pt x="264069" y="127206"/>
                    <a:pt x="391274" y="1"/>
                    <a:pt x="54819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9" name="フリーフォーム 768"/>
            <p:cNvSpPr/>
            <p:nvPr/>
          </p:nvSpPr>
          <p:spPr>
            <a:xfrm>
              <a:off x="2370158" y="4972049"/>
              <a:ext cx="259233" cy="104013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0" name="フリーフォーム 769"/>
            <p:cNvSpPr/>
            <p:nvPr/>
          </p:nvSpPr>
          <p:spPr>
            <a:xfrm>
              <a:off x="2629391" y="4972049"/>
              <a:ext cx="259235" cy="1040131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1" name="片側の 2 つの角を丸めた四角形 770"/>
            <p:cNvSpPr/>
            <p:nvPr/>
          </p:nvSpPr>
          <p:spPr>
            <a:xfrm rot="21004779" flipH="1">
              <a:off x="2857051" y="4127038"/>
              <a:ext cx="146050" cy="92997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2" name="円/楕円 771"/>
            <p:cNvSpPr/>
            <p:nvPr/>
          </p:nvSpPr>
          <p:spPr>
            <a:xfrm>
              <a:off x="2425256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3" name="片側の 2 つの角を丸めた四角形 772"/>
            <p:cNvSpPr/>
            <p:nvPr/>
          </p:nvSpPr>
          <p:spPr>
            <a:xfrm rot="595221">
              <a:off x="2268923" y="4135555"/>
              <a:ext cx="146050" cy="92997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4" name="フリーフォーム 773"/>
            <p:cNvSpPr/>
            <p:nvPr/>
          </p:nvSpPr>
          <p:spPr>
            <a:xfrm>
              <a:off x="2338582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300422" y="525283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5" name="台形 774"/>
            <p:cNvSpPr/>
            <p:nvPr/>
          </p:nvSpPr>
          <p:spPr>
            <a:xfrm rot="10800000">
              <a:off x="2590777" y="4097334"/>
              <a:ext cx="89340" cy="73973"/>
            </a:xfrm>
            <a:prstGeom prst="trapezoid">
              <a:avLst/>
            </a:prstGeom>
            <a:pattFill prst="wdUpDiag">
              <a:fgClr>
                <a:srgbClr val="C00000"/>
              </a:fgClr>
              <a:bgClr>
                <a:srgbClr val="00206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6" name="フリーフォーム 775"/>
            <p:cNvSpPr/>
            <p:nvPr/>
          </p:nvSpPr>
          <p:spPr>
            <a:xfrm rot="10800000">
              <a:off x="2467388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7" name="フリーフォーム 776"/>
            <p:cNvSpPr/>
            <p:nvPr/>
          </p:nvSpPr>
          <p:spPr>
            <a:xfrm flipH="1">
              <a:off x="2420303" y="4081462"/>
              <a:ext cx="430289" cy="580113"/>
            </a:xfrm>
            <a:custGeom>
              <a:avLst/>
              <a:gdLst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35744 w 430289"/>
                <a:gd name="connsiteY10" fmla="*/ 614363 h 614363"/>
                <a:gd name="connsiteX11" fmla="*/ 224119 w 430289"/>
                <a:gd name="connsiteY11" fmla="*/ 565193 h 614363"/>
                <a:gd name="connsiteX12" fmla="*/ 392188 w 430289"/>
                <a:gd name="connsiteY12" fmla="*/ 285751 h 614363"/>
                <a:gd name="connsiteX13" fmla="*/ 358851 w 430289"/>
                <a:gd name="connsiteY13" fmla="*/ 230982 h 614363"/>
                <a:gd name="connsiteX14" fmla="*/ 430289 w 430289"/>
                <a:gd name="connsiteY14" fmla="*/ 214314 h 614363"/>
                <a:gd name="connsiteX15" fmla="*/ 380283 w 430289"/>
                <a:gd name="connsiteY15" fmla="*/ 14289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24119 w 430289"/>
                <a:gd name="connsiteY10" fmla="*/ 565193 h 614363"/>
                <a:gd name="connsiteX11" fmla="*/ 392188 w 430289"/>
                <a:gd name="connsiteY11" fmla="*/ 285751 h 614363"/>
                <a:gd name="connsiteX12" fmla="*/ 358851 w 430289"/>
                <a:gd name="connsiteY12" fmla="*/ 230982 h 614363"/>
                <a:gd name="connsiteX13" fmla="*/ 430289 w 430289"/>
                <a:gd name="connsiteY13" fmla="*/ 214314 h 614363"/>
                <a:gd name="connsiteX14" fmla="*/ 380283 w 430289"/>
                <a:gd name="connsiteY14" fmla="*/ 14289 h 614363"/>
                <a:gd name="connsiteX15" fmla="*/ 339802 w 430289"/>
                <a:gd name="connsiteY15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392188 w 430289"/>
                <a:gd name="connsiteY10" fmla="*/ 285751 h 614363"/>
                <a:gd name="connsiteX11" fmla="*/ 358851 w 430289"/>
                <a:gd name="connsiteY11" fmla="*/ 230982 h 614363"/>
                <a:gd name="connsiteX12" fmla="*/ 430289 w 430289"/>
                <a:gd name="connsiteY12" fmla="*/ 214314 h 614363"/>
                <a:gd name="connsiteX13" fmla="*/ 380283 w 430289"/>
                <a:gd name="connsiteY13" fmla="*/ 14289 h 614363"/>
                <a:gd name="connsiteX14" fmla="*/ 339802 w 430289"/>
                <a:gd name="connsiteY14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194545 w 430289"/>
                <a:gd name="connsiteY7" fmla="*/ 614363 h 614363"/>
                <a:gd name="connsiteX8" fmla="*/ 215145 w 430289"/>
                <a:gd name="connsiteY8" fmla="*/ 580113 h 614363"/>
                <a:gd name="connsiteX9" fmla="*/ 392188 w 430289"/>
                <a:gd name="connsiteY9" fmla="*/ 285751 h 614363"/>
                <a:gd name="connsiteX10" fmla="*/ 358851 w 430289"/>
                <a:gd name="connsiteY10" fmla="*/ 230982 h 614363"/>
                <a:gd name="connsiteX11" fmla="*/ 430289 w 430289"/>
                <a:gd name="connsiteY11" fmla="*/ 214314 h 614363"/>
                <a:gd name="connsiteX12" fmla="*/ 380283 w 430289"/>
                <a:gd name="connsiteY12" fmla="*/ 14289 h 614363"/>
                <a:gd name="connsiteX13" fmla="*/ 339802 w 430289"/>
                <a:gd name="connsiteY13" fmla="*/ 0 h 614363"/>
                <a:gd name="connsiteX0" fmla="*/ 339802 w 430289"/>
                <a:gd name="connsiteY0" fmla="*/ 0 h 580113"/>
                <a:gd name="connsiteX1" fmla="*/ 215145 w 430289"/>
                <a:gd name="connsiteY1" fmla="*/ 527238 h 580113"/>
                <a:gd name="connsiteX2" fmla="*/ 90487 w 430289"/>
                <a:gd name="connsiteY2" fmla="*/ 0 h 580113"/>
                <a:gd name="connsiteX3" fmla="*/ 50006 w 430289"/>
                <a:gd name="connsiteY3" fmla="*/ 14289 h 580113"/>
                <a:gd name="connsiteX4" fmla="*/ 0 w 430289"/>
                <a:gd name="connsiteY4" fmla="*/ 214314 h 580113"/>
                <a:gd name="connsiteX5" fmla="*/ 71438 w 430289"/>
                <a:gd name="connsiteY5" fmla="*/ 230982 h 580113"/>
                <a:gd name="connsiteX6" fmla="*/ 38101 w 430289"/>
                <a:gd name="connsiteY6" fmla="*/ 285751 h 580113"/>
                <a:gd name="connsiteX7" fmla="*/ 215145 w 430289"/>
                <a:gd name="connsiteY7" fmla="*/ 580113 h 580113"/>
                <a:gd name="connsiteX8" fmla="*/ 392188 w 430289"/>
                <a:gd name="connsiteY8" fmla="*/ 285751 h 580113"/>
                <a:gd name="connsiteX9" fmla="*/ 358851 w 430289"/>
                <a:gd name="connsiteY9" fmla="*/ 230982 h 580113"/>
                <a:gd name="connsiteX10" fmla="*/ 430289 w 430289"/>
                <a:gd name="connsiteY10" fmla="*/ 214314 h 580113"/>
                <a:gd name="connsiteX11" fmla="*/ 380283 w 430289"/>
                <a:gd name="connsiteY11" fmla="*/ 14289 h 580113"/>
                <a:gd name="connsiteX12" fmla="*/ 339802 w 430289"/>
                <a:gd name="connsiteY12" fmla="*/ 0 h 580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30289" h="580113">
                  <a:moveTo>
                    <a:pt x="339802" y="0"/>
                  </a:moveTo>
                  <a:lnTo>
                    <a:pt x="215145" y="527238"/>
                  </a:lnTo>
                  <a:lnTo>
                    <a:pt x="90487" y="0"/>
                  </a:lnTo>
                  <a:lnTo>
                    <a:pt x="50006" y="14289"/>
                  </a:lnTo>
                  <a:lnTo>
                    <a:pt x="0" y="214314"/>
                  </a:lnTo>
                  <a:lnTo>
                    <a:pt x="71438" y="230982"/>
                  </a:lnTo>
                  <a:lnTo>
                    <a:pt x="38101" y="285751"/>
                  </a:lnTo>
                  <a:lnTo>
                    <a:pt x="215145" y="580113"/>
                  </a:lnTo>
                  <a:lnTo>
                    <a:pt x="392188" y="285751"/>
                  </a:lnTo>
                  <a:lnTo>
                    <a:pt x="358851" y="230982"/>
                  </a:lnTo>
                  <a:lnTo>
                    <a:pt x="430289" y="214314"/>
                  </a:lnTo>
                  <a:lnTo>
                    <a:pt x="380283" y="14289"/>
                  </a:lnTo>
                  <a:lnTo>
                    <a:pt x="339802" y="0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8" name="円/楕円 777"/>
            <p:cNvSpPr/>
            <p:nvPr/>
          </p:nvSpPr>
          <p:spPr>
            <a:xfrm>
              <a:off x="2608092" y="4735549"/>
              <a:ext cx="45719" cy="45719"/>
            </a:xfrm>
            <a:prstGeom prst="ellipse">
              <a:avLst/>
            </a:prstGeom>
            <a:solidFill>
              <a:srgbClr val="6600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9" name="円/楕円 778"/>
            <p:cNvSpPr/>
            <p:nvPr/>
          </p:nvSpPr>
          <p:spPr>
            <a:xfrm>
              <a:off x="2608092" y="4883187"/>
              <a:ext cx="45719" cy="45719"/>
            </a:xfrm>
            <a:prstGeom prst="ellipse">
              <a:avLst/>
            </a:prstGeom>
            <a:solidFill>
              <a:srgbClr val="6600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0" name="片側の 2 つの角を丸めた四角形 779"/>
            <p:cNvSpPr/>
            <p:nvPr/>
          </p:nvSpPr>
          <p:spPr>
            <a:xfrm rot="9900000">
              <a:off x="2824023" y="4782380"/>
              <a:ext cx="66597" cy="175442"/>
            </a:xfrm>
            <a:prstGeom prst="round2SameRect">
              <a:avLst/>
            </a:pr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1" name="片側の 2 つの角を丸めた四角形 780"/>
            <p:cNvSpPr/>
            <p:nvPr/>
          </p:nvSpPr>
          <p:spPr>
            <a:xfrm rot="11700000" flipH="1">
              <a:off x="2375645" y="4782380"/>
              <a:ext cx="66597" cy="175442"/>
            </a:xfrm>
            <a:prstGeom prst="round2SameRect">
              <a:avLst/>
            </a:pr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2" name="フリーフォーム 781"/>
            <p:cNvSpPr/>
            <p:nvPr/>
          </p:nvSpPr>
          <p:spPr>
            <a:xfrm>
              <a:off x="2391063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7E6E6">
                <a:lumMod val="2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3" name="フリーフォーム 782"/>
            <p:cNvSpPr/>
            <p:nvPr/>
          </p:nvSpPr>
          <p:spPr>
            <a:xfrm>
              <a:off x="2629392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7E6E6">
                <a:lumMod val="2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4" name="角丸四角形 783"/>
            <p:cNvSpPr/>
            <p:nvPr/>
          </p:nvSpPr>
          <p:spPr>
            <a:xfrm>
              <a:off x="2504680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5" name="角丸四角形 784"/>
            <p:cNvSpPr/>
            <p:nvPr/>
          </p:nvSpPr>
          <p:spPr>
            <a:xfrm>
              <a:off x="2702996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6" name="フリーフォーム 785"/>
            <p:cNvSpPr/>
            <p:nvPr/>
          </p:nvSpPr>
          <p:spPr>
            <a:xfrm rot="1800000">
              <a:off x="2458941" y="3535516"/>
              <a:ext cx="70673" cy="207918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7" name="フリーフォーム 786"/>
            <p:cNvSpPr/>
            <p:nvPr/>
          </p:nvSpPr>
          <p:spPr>
            <a:xfrm rot="1800000">
              <a:off x="2507516" y="3523792"/>
              <a:ext cx="70673" cy="207918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788" name="グループ化 787"/>
          <p:cNvGrpSpPr>
            <a:grpSpLocks noChangeAspect="1"/>
          </p:cNvGrpSpPr>
          <p:nvPr/>
        </p:nvGrpSpPr>
        <p:grpSpPr>
          <a:xfrm>
            <a:off x="2777544" y="884190"/>
            <a:ext cx="608626" cy="1554127"/>
            <a:chOff x="3217733" y="3532875"/>
            <a:chExt cx="1014376" cy="2590211"/>
          </a:xfrm>
        </p:grpSpPr>
        <p:sp>
          <p:nvSpPr>
            <p:cNvPr id="789" name="月 788"/>
            <p:cNvSpPr/>
            <p:nvPr/>
          </p:nvSpPr>
          <p:spPr>
            <a:xfrm rot="18000000" flipH="1">
              <a:off x="3720046" y="3432791"/>
              <a:ext cx="166333" cy="394977"/>
            </a:xfrm>
            <a:prstGeom prst="moon">
              <a:avLst>
                <a:gd name="adj" fmla="val 77201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90" name="台形 789"/>
            <p:cNvSpPr/>
            <p:nvPr/>
          </p:nvSpPr>
          <p:spPr>
            <a:xfrm>
              <a:off x="3631106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91" name="台形 790"/>
            <p:cNvSpPr/>
            <p:nvPr/>
          </p:nvSpPr>
          <p:spPr>
            <a:xfrm rot="10800000">
              <a:off x="3556413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92" name="台形 791"/>
            <p:cNvSpPr/>
            <p:nvPr/>
          </p:nvSpPr>
          <p:spPr>
            <a:xfrm rot="10800000" flipV="1">
              <a:off x="3679802" y="4171307"/>
              <a:ext cx="89340" cy="263781"/>
            </a:xfrm>
            <a:prstGeom prst="trapezoid">
              <a:avLst/>
            </a:pr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93" name="フリーフォーム 792"/>
            <p:cNvSpPr/>
            <p:nvPr/>
          </p:nvSpPr>
          <p:spPr>
            <a:xfrm rot="900000" flipH="1">
              <a:off x="3217733" y="5021614"/>
              <a:ext cx="242292" cy="266783"/>
            </a:xfrm>
            <a:custGeom>
              <a:avLst/>
              <a:gdLst>
                <a:gd name="connsiteX0" fmla="*/ 548191 w 1053558"/>
                <a:gd name="connsiteY0" fmla="*/ 0 h 1160050"/>
                <a:gd name="connsiteX1" fmla="*/ 603898 w 1053558"/>
                <a:gd name="connsiteY1" fmla="*/ 0 h 1160050"/>
                <a:gd name="connsiteX2" fmla="*/ 888019 w 1053558"/>
                <a:gd name="connsiteY2" fmla="*/ 284122 h 1160050"/>
                <a:gd name="connsiteX3" fmla="*/ 888018 w 1053558"/>
                <a:gd name="connsiteY3" fmla="*/ 519599 h 1160050"/>
                <a:gd name="connsiteX4" fmla="*/ 1044877 w 1053558"/>
                <a:gd name="connsiteY4" fmla="*/ 791774 h 1160050"/>
                <a:gd name="connsiteX5" fmla="*/ 1021051 w 1053558"/>
                <a:gd name="connsiteY5" fmla="*/ 880419 h 1160050"/>
                <a:gd name="connsiteX6" fmla="*/ 932405 w 1053558"/>
                <a:gd name="connsiteY6" fmla="*/ 856592 h 1160050"/>
                <a:gd name="connsiteX7" fmla="*/ 766226 w 1053558"/>
                <a:gd name="connsiteY7" fmla="*/ 568242 h 1160050"/>
                <a:gd name="connsiteX8" fmla="*/ 757081 w 1053558"/>
                <a:gd name="connsiteY8" fmla="*/ 568242 h 1160050"/>
                <a:gd name="connsiteX9" fmla="*/ 829280 w 1053558"/>
                <a:gd name="connsiteY9" fmla="*/ 981260 h 1160050"/>
                <a:gd name="connsiteX10" fmla="*/ 776520 w 1053558"/>
                <a:gd name="connsiteY10" fmla="*/ 1056372 h 1160050"/>
                <a:gd name="connsiteX11" fmla="*/ 701407 w 1053558"/>
                <a:gd name="connsiteY11" fmla="*/ 1003613 h 1160050"/>
                <a:gd name="connsiteX12" fmla="*/ 625300 w 1053558"/>
                <a:gd name="connsiteY12" fmla="*/ 568242 h 1160050"/>
                <a:gd name="connsiteX13" fmla="*/ 612400 w 1053558"/>
                <a:gd name="connsiteY13" fmla="*/ 568242 h 1160050"/>
                <a:gd name="connsiteX14" fmla="*/ 612400 w 1053558"/>
                <a:gd name="connsiteY14" fmla="*/ 1095144 h 1160050"/>
                <a:gd name="connsiteX15" fmla="*/ 547494 w 1053558"/>
                <a:gd name="connsiteY15" fmla="*/ 1160050 h 1160050"/>
                <a:gd name="connsiteX16" fmla="*/ 482587 w 1053558"/>
                <a:gd name="connsiteY16" fmla="*/ 1095144 h 1160050"/>
                <a:gd name="connsiteX17" fmla="*/ 482587 w 1053558"/>
                <a:gd name="connsiteY17" fmla="*/ 568242 h 1160050"/>
                <a:gd name="connsiteX18" fmla="*/ 466450 w 1053558"/>
                <a:gd name="connsiteY18" fmla="*/ 568242 h 1160050"/>
                <a:gd name="connsiteX19" fmla="*/ 349528 w 1053558"/>
                <a:gd name="connsiteY19" fmla="*/ 1004601 h 1160050"/>
                <a:gd name="connsiteX20" fmla="*/ 270035 w 1053558"/>
                <a:gd name="connsiteY20" fmla="*/ 1050496 h 1160050"/>
                <a:gd name="connsiteX21" fmla="*/ 224140 w 1053558"/>
                <a:gd name="connsiteY21" fmla="*/ 971003 h 1160050"/>
                <a:gd name="connsiteX22" fmla="*/ 332059 w 1053558"/>
                <a:gd name="connsiteY22" fmla="*/ 568242 h 1160050"/>
                <a:gd name="connsiteX23" fmla="*/ 309740 w 1053558"/>
                <a:gd name="connsiteY23" fmla="*/ 568242 h 1160050"/>
                <a:gd name="connsiteX24" fmla="*/ 144848 w 1053558"/>
                <a:gd name="connsiteY24" fmla="*/ 733133 h 1160050"/>
                <a:gd name="connsiteX25" fmla="*/ 24852 w 1053558"/>
                <a:gd name="connsiteY25" fmla="*/ 733133 h 1160050"/>
                <a:gd name="connsiteX26" fmla="*/ 24852 w 1053558"/>
                <a:gd name="connsiteY26" fmla="*/ 613137 h 1160050"/>
                <a:gd name="connsiteX27" fmla="*/ 264069 w 1053558"/>
                <a:gd name="connsiteY27" fmla="*/ 373920 h 1160050"/>
                <a:gd name="connsiteX28" fmla="*/ 264069 w 1053558"/>
                <a:gd name="connsiteY28" fmla="*/ 284122 h 1160050"/>
                <a:gd name="connsiteX29" fmla="*/ 548191 w 1053558"/>
                <a:gd name="connsiteY29" fmla="*/ 0 h 116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53558" h="1160050">
                  <a:moveTo>
                    <a:pt x="548191" y="0"/>
                  </a:moveTo>
                  <a:lnTo>
                    <a:pt x="603898" y="0"/>
                  </a:lnTo>
                  <a:cubicBezTo>
                    <a:pt x="760815" y="0"/>
                    <a:pt x="888020" y="127205"/>
                    <a:pt x="888019" y="284122"/>
                  </a:cubicBezTo>
                  <a:lnTo>
                    <a:pt x="888018" y="519599"/>
                  </a:lnTo>
                  <a:lnTo>
                    <a:pt x="1044877" y="791774"/>
                  </a:lnTo>
                  <a:cubicBezTo>
                    <a:pt x="1062776" y="822832"/>
                    <a:pt x="1052109" y="862518"/>
                    <a:pt x="1021051" y="880419"/>
                  </a:cubicBezTo>
                  <a:cubicBezTo>
                    <a:pt x="989992" y="898318"/>
                    <a:pt x="950305" y="887650"/>
                    <a:pt x="932405" y="856592"/>
                  </a:cubicBezTo>
                  <a:lnTo>
                    <a:pt x="766226" y="568242"/>
                  </a:lnTo>
                  <a:lnTo>
                    <a:pt x="757081" y="568242"/>
                  </a:lnTo>
                  <a:lnTo>
                    <a:pt x="829280" y="981260"/>
                  </a:lnTo>
                  <a:cubicBezTo>
                    <a:pt x="835453" y="1016571"/>
                    <a:pt x="811832" y="1050199"/>
                    <a:pt x="776520" y="1056372"/>
                  </a:cubicBezTo>
                  <a:cubicBezTo>
                    <a:pt x="741209" y="1062545"/>
                    <a:pt x="707580" y="1038924"/>
                    <a:pt x="701407" y="1003613"/>
                  </a:cubicBezTo>
                  <a:lnTo>
                    <a:pt x="625300" y="568242"/>
                  </a:lnTo>
                  <a:lnTo>
                    <a:pt x="612400" y="568242"/>
                  </a:lnTo>
                  <a:lnTo>
                    <a:pt x="612400" y="1095144"/>
                  </a:lnTo>
                  <a:cubicBezTo>
                    <a:pt x="612400" y="1130992"/>
                    <a:pt x="583340" y="1160051"/>
                    <a:pt x="547494" y="1160050"/>
                  </a:cubicBezTo>
                  <a:cubicBezTo>
                    <a:pt x="511647" y="1160051"/>
                    <a:pt x="482587" y="1130992"/>
                    <a:pt x="482587" y="1095144"/>
                  </a:cubicBezTo>
                  <a:lnTo>
                    <a:pt x="482587" y="568242"/>
                  </a:lnTo>
                  <a:lnTo>
                    <a:pt x="466450" y="568242"/>
                  </a:lnTo>
                  <a:lnTo>
                    <a:pt x="349528" y="1004601"/>
                  </a:lnTo>
                  <a:cubicBezTo>
                    <a:pt x="340251" y="1039226"/>
                    <a:pt x="304661" y="1059773"/>
                    <a:pt x="270035" y="1050496"/>
                  </a:cubicBezTo>
                  <a:cubicBezTo>
                    <a:pt x="235409" y="1041219"/>
                    <a:pt x="214862" y="1005628"/>
                    <a:pt x="224140" y="971003"/>
                  </a:cubicBezTo>
                  <a:lnTo>
                    <a:pt x="332059" y="568242"/>
                  </a:lnTo>
                  <a:lnTo>
                    <a:pt x="309740" y="568242"/>
                  </a:lnTo>
                  <a:lnTo>
                    <a:pt x="144848" y="733133"/>
                  </a:lnTo>
                  <a:cubicBezTo>
                    <a:pt x="111712" y="766269"/>
                    <a:pt x="57988" y="766269"/>
                    <a:pt x="24852" y="733133"/>
                  </a:cubicBezTo>
                  <a:cubicBezTo>
                    <a:pt x="-8284" y="699998"/>
                    <a:pt x="-8284" y="646273"/>
                    <a:pt x="24852" y="613137"/>
                  </a:cubicBezTo>
                  <a:lnTo>
                    <a:pt x="264069" y="373920"/>
                  </a:lnTo>
                  <a:lnTo>
                    <a:pt x="264069" y="284122"/>
                  </a:lnTo>
                  <a:cubicBezTo>
                    <a:pt x="264069" y="127206"/>
                    <a:pt x="391274" y="1"/>
                    <a:pt x="54819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94" name="フリーフォーム 793"/>
            <p:cNvSpPr/>
            <p:nvPr/>
          </p:nvSpPr>
          <p:spPr>
            <a:xfrm rot="20700000">
              <a:off x="3989817" y="5013096"/>
              <a:ext cx="242292" cy="266783"/>
            </a:xfrm>
            <a:custGeom>
              <a:avLst/>
              <a:gdLst>
                <a:gd name="connsiteX0" fmla="*/ 548191 w 1053558"/>
                <a:gd name="connsiteY0" fmla="*/ 0 h 1160050"/>
                <a:gd name="connsiteX1" fmla="*/ 603898 w 1053558"/>
                <a:gd name="connsiteY1" fmla="*/ 0 h 1160050"/>
                <a:gd name="connsiteX2" fmla="*/ 888019 w 1053558"/>
                <a:gd name="connsiteY2" fmla="*/ 284122 h 1160050"/>
                <a:gd name="connsiteX3" fmla="*/ 888018 w 1053558"/>
                <a:gd name="connsiteY3" fmla="*/ 519599 h 1160050"/>
                <a:gd name="connsiteX4" fmla="*/ 1044877 w 1053558"/>
                <a:gd name="connsiteY4" fmla="*/ 791774 h 1160050"/>
                <a:gd name="connsiteX5" fmla="*/ 1021051 w 1053558"/>
                <a:gd name="connsiteY5" fmla="*/ 880419 h 1160050"/>
                <a:gd name="connsiteX6" fmla="*/ 932405 w 1053558"/>
                <a:gd name="connsiteY6" fmla="*/ 856592 h 1160050"/>
                <a:gd name="connsiteX7" fmla="*/ 766226 w 1053558"/>
                <a:gd name="connsiteY7" fmla="*/ 568242 h 1160050"/>
                <a:gd name="connsiteX8" fmla="*/ 757081 w 1053558"/>
                <a:gd name="connsiteY8" fmla="*/ 568242 h 1160050"/>
                <a:gd name="connsiteX9" fmla="*/ 829280 w 1053558"/>
                <a:gd name="connsiteY9" fmla="*/ 981260 h 1160050"/>
                <a:gd name="connsiteX10" fmla="*/ 776520 w 1053558"/>
                <a:gd name="connsiteY10" fmla="*/ 1056372 h 1160050"/>
                <a:gd name="connsiteX11" fmla="*/ 701407 w 1053558"/>
                <a:gd name="connsiteY11" fmla="*/ 1003613 h 1160050"/>
                <a:gd name="connsiteX12" fmla="*/ 625300 w 1053558"/>
                <a:gd name="connsiteY12" fmla="*/ 568242 h 1160050"/>
                <a:gd name="connsiteX13" fmla="*/ 612400 w 1053558"/>
                <a:gd name="connsiteY13" fmla="*/ 568242 h 1160050"/>
                <a:gd name="connsiteX14" fmla="*/ 612400 w 1053558"/>
                <a:gd name="connsiteY14" fmla="*/ 1095144 h 1160050"/>
                <a:gd name="connsiteX15" fmla="*/ 547494 w 1053558"/>
                <a:gd name="connsiteY15" fmla="*/ 1160050 h 1160050"/>
                <a:gd name="connsiteX16" fmla="*/ 482587 w 1053558"/>
                <a:gd name="connsiteY16" fmla="*/ 1095144 h 1160050"/>
                <a:gd name="connsiteX17" fmla="*/ 482587 w 1053558"/>
                <a:gd name="connsiteY17" fmla="*/ 568242 h 1160050"/>
                <a:gd name="connsiteX18" fmla="*/ 466450 w 1053558"/>
                <a:gd name="connsiteY18" fmla="*/ 568242 h 1160050"/>
                <a:gd name="connsiteX19" fmla="*/ 349528 w 1053558"/>
                <a:gd name="connsiteY19" fmla="*/ 1004601 h 1160050"/>
                <a:gd name="connsiteX20" fmla="*/ 270035 w 1053558"/>
                <a:gd name="connsiteY20" fmla="*/ 1050496 h 1160050"/>
                <a:gd name="connsiteX21" fmla="*/ 224140 w 1053558"/>
                <a:gd name="connsiteY21" fmla="*/ 971003 h 1160050"/>
                <a:gd name="connsiteX22" fmla="*/ 332059 w 1053558"/>
                <a:gd name="connsiteY22" fmla="*/ 568242 h 1160050"/>
                <a:gd name="connsiteX23" fmla="*/ 309740 w 1053558"/>
                <a:gd name="connsiteY23" fmla="*/ 568242 h 1160050"/>
                <a:gd name="connsiteX24" fmla="*/ 144848 w 1053558"/>
                <a:gd name="connsiteY24" fmla="*/ 733133 h 1160050"/>
                <a:gd name="connsiteX25" fmla="*/ 24852 w 1053558"/>
                <a:gd name="connsiteY25" fmla="*/ 733133 h 1160050"/>
                <a:gd name="connsiteX26" fmla="*/ 24852 w 1053558"/>
                <a:gd name="connsiteY26" fmla="*/ 613137 h 1160050"/>
                <a:gd name="connsiteX27" fmla="*/ 264069 w 1053558"/>
                <a:gd name="connsiteY27" fmla="*/ 373920 h 1160050"/>
                <a:gd name="connsiteX28" fmla="*/ 264069 w 1053558"/>
                <a:gd name="connsiteY28" fmla="*/ 284122 h 1160050"/>
                <a:gd name="connsiteX29" fmla="*/ 548191 w 1053558"/>
                <a:gd name="connsiteY29" fmla="*/ 0 h 116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53558" h="1160050">
                  <a:moveTo>
                    <a:pt x="548191" y="0"/>
                  </a:moveTo>
                  <a:lnTo>
                    <a:pt x="603898" y="0"/>
                  </a:lnTo>
                  <a:cubicBezTo>
                    <a:pt x="760815" y="0"/>
                    <a:pt x="888020" y="127205"/>
                    <a:pt x="888019" y="284122"/>
                  </a:cubicBezTo>
                  <a:lnTo>
                    <a:pt x="888018" y="519599"/>
                  </a:lnTo>
                  <a:lnTo>
                    <a:pt x="1044877" y="791774"/>
                  </a:lnTo>
                  <a:cubicBezTo>
                    <a:pt x="1062776" y="822832"/>
                    <a:pt x="1052109" y="862518"/>
                    <a:pt x="1021051" y="880419"/>
                  </a:cubicBezTo>
                  <a:cubicBezTo>
                    <a:pt x="989992" y="898318"/>
                    <a:pt x="950305" y="887650"/>
                    <a:pt x="932405" y="856592"/>
                  </a:cubicBezTo>
                  <a:lnTo>
                    <a:pt x="766226" y="568242"/>
                  </a:lnTo>
                  <a:lnTo>
                    <a:pt x="757081" y="568242"/>
                  </a:lnTo>
                  <a:lnTo>
                    <a:pt x="829280" y="981260"/>
                  </a:lnTo>
                  <a:cubicBezTo>
                    <a:pt x="835453" y="1016571"/>
                    <a:pt x="811832" y="1050199"/>
                    <a:pt x="776520" y="1056372"/>
                  </a:cubicBezTo>
                  <a:cubicBezTo>
                    <a:pt x="741209" y="1062545"/>
                    <a:pt x="707580" y="1038924"/>
                    <a:pt x="701407" y="1003613"/>
                  </a:cubicBezTo>
                  <a:lnTo>
                    <a:pt x="625300" y="568242"/>
                  </a:lnTo>
                  <a:lnTo>
                    <a:pt x="612400" y="568242"/>
                  </a:lnTo>
                  <a:lnTo>
                    <a:pt x="612400" y="1095144"/>
                  </a:lnTo>
                  <a:cubicBezTo>
                    <a:pt x="612400" y="1130992"/>
                    <a:pt x="583340" y="1160051"/>
                    <a:pt x="547494" y="1160050"/>
                  </a:cubicBezTo>
                  <a:cubicBezTo>
                    <a:pt x="511647" y="1160051"/>
                    <a:pt x="482587" y="1130992"/>
                    <a:pt x="482587" y="1095144"/>
                  </a:cubicBezTo>
                  <a:lnTo>
                    <a:pt x="482587" y="568242"/>
                  </a:lnTo>
                  <a:lnTo>
                    <a:pt x="466450" y="568242"/>
                  </a:lnTo>
                  <a:lnTo>
                    <a:pt x="349528" y="1004601"/>
                  </a:lnTo>
                  <a:cubicBezTo>
                    <a:pt x="340251" y="1039226"/>
                    <a:pt x="304661" y="1059773"/>
                    <a:pt x="270035" y="1050496"/>
                  </a:cubicBezTo>
                  <a:cubicBezTo>
                    <a:pt x="235409" y="1041219"/>
                    <a:pt x="214862" y="1005628"/>
                    <a:pt x="224140" y="971003"/>
                  </a:cubicBezTo>
                  <a:lnTo>
                    <a:pt x="332059" y="568242"/>
                  </a:lnTo>
                  <a:lnTo>
                    <a:pt x="309740" y="568242"/>
                  </a:lnTo>
                  <a:lnTo>
                    <a:pt x="144848" y="733133"/>
                  </a:lnTo>
                  <a:cubicBezTo>
                    <a:pt x="111712" y="766269"/>
                    <a:pt x="57988" y="766269"/>
                    <a:pt x="24852" y="733133"/>
                  </a:cubicBezTo>
                  <a:cubicBezTo>
                    <a:pt x="-8284" y="699998"/>
                    <a:pt x="-8284" y="646273"/>
                    <a:pt x="24852" y="613137"/>
                  </a:cubicBezTo>
                  <a:lnTo>
                    <a:pt x="264069" y="373920"/>
                  </a:lnTo>
                  <a:lnTo>
                    <a:pt x="264069" y="284122"/>
                  </a:lnTo>
                  <a:cubicBezTo>
                    <a:pt x="264069" y="127206"/>
                    <a:pt x="391274" y="1"/>
                    <a:pt x="54819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95" name="フリーフォーム 794"/>
            <p:cNvSpPr/>
            <p:nvPr/>
          </p:nvSpPr>
          <p:spPr>
            <a:xfrm>
              <a:off x="3459183" y="4972049"/>
              <a:ext cx="259233" cy="104013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96" name="フリーフォーム 795"/>
            <p:cNvSpPr/>
            <p:nvPr/>
          </p:nvSpPr>
          <p:spPr>
            <a:xfrm>
              <a:off x="3718416" y="4972049"/>
              <a:ext cx="259235" cy="1040131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97" name="片側の 2 つの角を丸めた四角形 796"/>
            <p:cNvSpPr/>
            <p:nvPr/>
          </p:nvSpPr>
          <p:spPr>
            <a:xfrm rot="21004779" flipH="1">
              <a:off x="3946076" y="4127038"/>
              <a:ext cx="146050" cy="929970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98" name="片側の 2 つの角を丸めた四角形 797"/>
            <p:cNvSpPr/>
            <p:nvPr/>
          </p:nvSpPr>
          <p:spPr>
            <a:xfrm rot="595221">
              <a:off x="3357948" y="4135555"/>
              <a:ext cx="146050" cy="929970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99" name="台形 798"/>
            <p:cNvSpPr/>
            <p:nvPr/>
          </p:nvSpPr>
          <p:spPr>
            <a:xfrm rot="10800000">
              <a:off x="3679802" y="4097334"/>
              <a:ext cx="89340" cy="73973"/>
            </a:xfrm>
            <a:prstGeom prst="trapezoid">
              <a:avLst/>
            </a:pr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0" name="フリーフォーム 799"/>
            <p:cNvSpPr/>
            <p:nvPr/>
          </p:nvSpPr>
          <p:spPr>
            <a:xfrm rot="10800000">
              <a:off x="3556413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1" name="フリーフォーム 800"/>
            <p:cNvSpPr/>
            <p:nvPr/>
          </p:nvSpPr>
          <p:spPr>
            <a:xfrm>
              <a:off x="3427607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298041 w 593730"/>
                <a:gd name="connsiteY2" fmla="*/ 318114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298041" y="318114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2" name="フリーフォーム 801"/>
            <p:cNvSpPr/>
            <p:nvPr/>
          </p:nvSpPr>
          <p:spPr>
            <a:xfrm flipH="1">
              <a:off x="3531191" y="4098414"/>
              <a:ext cx="209712" cy="364831"/>
            </a:xfrm>
            <a:custGeom>
              <a:avLst/>
              <a:gdLst>
                <a:gd name="connsiteX0" fmla="*/ 200187 w 209712"/>
                <a:gd name="connsiteY0" fmla="*/ 0 h 364831"/>
                <a:gd name="connsiteX1" fmla="*/ 147800 w 209712"/>
                <a:gd name="connsiteY1" fmla="*/ 2382 h 364831"/>
                <a:gd name="connsiteX2" fmla="*/ 0 w 209712"/>
                <a:gd name="connsiteY2" fmla="*/ 318605 h 364831"/>
                <a:gd name="connsiteX3" fmla="*/ 23255 w 209712"/>
                <a:gd name="connsiteY3" fmla="*/ 364831 h 364831"/>
                <a:gd name="connsiteX4" fmla="*/ 195425 w 209712"/>
                <a:gd name="connsiteY4" fmla="*/ 202407 h 364831"/>
                <a:gd name="connsiteX5" fmla="*/ 126369 w 209712"/>
                <a:gd name="connsiteY5" fmla="*/ 183357 h 364831"/>
                <a:gd name="connsiteX6" fmla="*/ 209712 w 209712"/>
                <a:gd name="connsiteY6" fmla="*/ 166688 h 364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9712" h="364831">
                  <a:moveTo>
                    <a:pt x="200187" y="0"/>
                  </a:moveTo>
                  <a:lnTo>
                    <a:pt x="147800" y="2382"/>
                  </a:lnTo>
                  <a:lnTo>
                    <a:pt x="0" y="318605"/>
                  </a:lnTo>
                  <a:lnTo>
                    <a:pt x="23255" y="364831"/>
                  </a:lnTo>
                  <a:lnTo>
                    <a:pt x="195425" y="202407"/>
                  </a:lnTo>
                  <a:lnTo>
                    <a:pt x="126369" y="183357"/>
                  </a:lnTo>
                  <a:lnTo>
                    <a:pt x="209712" y="166688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3" name="フリーフォーム 802"/>
            <p:cNvSpPr/>
            <p:nvPr/>
          </p:nvSpPr>
          <p:spPr>
            <a:xfrm>
              <a:off x="3661804" y="4098413"/>
              <a:ext cx="266700" cy="440532"/>
            </a:xfrm>
            <a:custGeom>
              <a:avLst/>
              <a:gdLst>
                <a:gd name="connsiteX0" fmla="*/ 204788 w 266700"/>
                <a:gd name="connsiteY0" fmla="*/ 4763 h 440532"/>
                <a:gd name="connsiteX1" fmla="*/ 0 w 266700"/>
                <a:gd name="connsiteY1" fmla="*/ 440532 h 440532"/>
                <a:gd name="connsiteX2" fmla="*/ 252413 w 266700"/>
                <a:gd name="connsiteY2" fmla="*/ 202407 h 440532"/>
                <a:gd name="connsiteX3" fmla="*/ 183357 w 266700"/>
                <a:gd name="connsiteY3" fmla="*/ 183357 h 440532"/>
                <a:gd name="connsiteX4" fmla="*/ 266700 w 266700"/>
                <a:gd name="connsiteY4" fmla="*/ 166688 h 440532"/>
                <a:gd name="connsiteX5" fmla="*/ 257175 w 266700"/>
                <a:gd name="connsiteY5" fmla="*/ 0 h 440532"/>
                <a:gd name="connsiteX6" fmla="*/ 204788 w 266700"/>
                <a:gd name="connsiteY6" fmla="*/ 4763 h 440532"/>
                <a:gd name="connsiteX0" fmla="*/ 204788 w 266700"/>
                <a:gd name="connsiteY0" fmla="*/ 2382 h 440532"/>
                <a:gd name="connsiteX1" fmla="*/ 0 w 266700"/>
                <a:gd name="connsiteY1" fmla="*/ 440532 h 440532"/>
                <a:gd name="connsiteX2" fmla="*/ 252413 w 266700"/>
                <a:gd name="connsiteY2" fmla="*/ 202407 h 440532"/>
                <a:gd name="connsiteX3" fmla="*/ 183357 w 266700"/>
                <a:gd name="connsiteY3" fmla="*/ 183357 h 440532"/>
                <a:gd name="connsiteX4" fmla="*/ 266700 w 266700"/>
                <a:gd name="connsiteY4" fmla="*/ 166688 h 440532"/>
                <a:gd name="connsiteX5" fmla="*/ 257175 w 266700"/>
                <a:gd name="connsiteY5" fmla="*/ 0 h 440532"/>
                <a:gd name="connsiteX6" fmla="*/ 204788 w 266700"/>
                <a:gd name="connsiteY6" fmla="*/ 2382 h 440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6700" h="440532">
                  <a:moveTo>
                    <a:pt x="204788" y="2382"/>
                  </a:moveTo>
                  <a:lnTo>
                    <a:pt x="0" y="440532"/>
                  </a:lnTo>
                  <a:lnTo>
                    <a:pt x="252413" y="202407"/>
                  </a:lnTo>
                  <a:lnTo>
                    <a:pt x="183357" y="183357"/>
                  </a:lnTo>
                  <a:lnTo>
                    <a:pt x="266700" y="166688"/>
                  </a:lnTo>
                  <a:lnTo>
                    <a:pt x="257175" y="0"/>
                  </a:lnTo>
                  <a:lnTo>
                    <a:pt x="204788" y="2382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4" name="円/楕円 803"/>
            <p:cNvSpPr/>
            <p:nvPr/>
          </p:nvSpPr>
          <p:spPr>
            <a:xfrm>
              <a:off x="3619352" y="465263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5" name="円/楕円 804"/>
            <p:cNvSpPr/>
            <p:nvPr/>
          </p:nvSpPr>
          <p:spPr>
            <a:xfrm>
              <a:off x="3619352" y="4800274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6" name="円/楕円 805"/>
            <p:cNvSpPr/>
            <p:nvPr/>
          </p:nvSpPr>
          <p:spPr>
            <a:xfrm>
              <a:off x="3777811" y="465263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7" name="円/楕円 806"/>
            <p:cNvSpPr/>
            <p:nvPr/>
          </p:nvSpPr>
          <p:spPr>
            <a:xfrm>
              <a:off x="3777811" y="4800274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8" name="フリーフォーム 807"/>
            <p:cNvSpPr/>
            <p:nvPr/>
          </p:nvSpPr>
          <p:spPr>
            <a:xfrm>
              <a:off x="3480088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9" name="フリーフォーム 808"/>
            <p:cNvSpPr/>
            <p:nvPr/>
          </p:nvSpPr>
          <p:spPr>
            <a:xfrm>
              <a:off x="3718417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0" name="円/楕円 809"/>
            <p:cNvSpPr/>
            <p:nvPr/>
          </p:nvSpPr>
          <p:spPr>
            <a:xfrm rot="900000" flipH="1">
              <a:off x="3885295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1" name="円/楕円 810"/>
            <p:cNvSpPr/>
            <p:nvPr/>
          </p:nvSpPr>
          <p:spPr>
            <a:xfrm rot="20700000">
              <a:off x="3470381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2" name="円/楕円 811"/>
            <p:cNvSpPr/>
            <p:nvPr/>
          </p:nvSpPr>
          <p:spPr>
            <a:xfrm>
              <a:off x="3514281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3" name="角丸四角形 812"/>
            <p:cNvSpPr/>
            <p:nvPr/>
          </p:nvSpPr>
          <p:spPr>
            <a:xfrm>
              <a:off x="3595879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4" name="角丸四角形 813"/>
            <p:cNvSpPr/>
            <p:nvPr/>
          </p:nvSpPr>
          <p:spPr>
            <a:xfrm>
              <a:off x="3794195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5" name="月 814"/>
            <p:cNvSpPr/>
            <p:nvPr/>
          </p:nvSpPr>
          <p:spPr>
            <a:xfrm rot="3600000">
              <a:off x="3543261" y="3418553"/>
              <a:ext cx="166333" cy="394977"/>
            </a:xfrm>
            <a:prstGeom prst="moon">
              <a:avLst>
                <a:gd name="adj" fmla="val 77201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6" name="フリーフォーム 815"/>
            <p:cNvSpPr/>
            <p:nvPr/>
          </p:nvSpPr>
          <p:spPr>
            <a:xfrm rot="2576703">
              <a:off x="3684509" y="3551988"/>
              <a:ext cx="70673" cy="178373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817" name="グループ化 816"/>
          <p:cNvGrpSpPr>
            <a:grpSpLocks noChangeAspect="1"/>
          </p:cNvGrpSpPr>
          <p:nvPr/>
        </p:nvGrpSpPr>
        <p:grpSpPr>
          <a:xfrm>
            <a:off x="6393087" y="2865286"/>
            <a:ext cx="865580" cy="1542728"/>
            <a:chOff x="4853535" y="3551873"/>
            <a:chExt cx="1442634" cy="2571213"/>
          </a:xfrm>
        </p:grpSpPr>
        <p:grpSp>
          <p:nvGrpSpPr>
            <p:cNvPr id="818" name="グループ化 817"/>
            <p:cNvGrpSpPr/>
            <p:nvPr/>
          </p:nvGrpSpPr>
          <p:grpSpPr>
            <a:xfrm rot="1800000">
              <a:off x="6010590" y="3709255"/>
              <a:ext cx="285579" cy="378087"/>
              <a:chOff x="4102868" y="1112472"/>
              <a:chExt cx="926685" cy="1226868"/>
            </a:xfrm>
          </p:grpSpPr>
          <p:sp>
            <p:nvSpPr>
              <p:cNvPr id="841" name="角丸四角形 329"/>
              <p:cNvSpPr/>
              <p:nvPr/>
            </p:nvSpPr>
            <p:spPr>
              <a:xfrm>
                <a:off x="4211118" y="1112472"/>
                <a:ext cx="793035" cy="1226868"/>
              </a:xfrm>
              <a:custGeom>
                <a:avLst/>
                <a:gdLst/>
                <a:ahLst/>
                <a:cxnLst/>
                <a:rect l="l" t="t" r="r" b="b"/>
                <a:pathLst>
                  <a:path w="793035" h="1226868">
                    <a:moveTo>
                      <a:pt x="143010" y="0"/>
                    </a:moveTo>
                    <a:cubicBezTo>
                      <a:pt x="199235" y="0"/>
                      <a:pt x="244815" y="45580"/>
                      <a:pt x="244815" y="101805"/>
                    </a:cubicBezTo>
                    <a:lnTo>
                      <a:pt x="244815" y="597851"/>
                    </a:lnTo>
                    <a:cubicBezTo>
                      <a:pt x="268579" y="591253"/>
                      <a:pt x="293599" y="588210"/>
                      <a:pt x="319329" y="588210"/>
                    </a:cubicBezTo>
                    <a:lnTo>
                      <a:pt x="473706" y="588210"/>
                    </a:lnTo>
                    <a:cubicBezTo>
                      <a:pt x="650067" y="588210"/>
                      <a:pt x="793035" y="731178"/>
                      <a:pt x="793035" y="907539"/>
                    </a:cubicBezTo>
                    <a:cubicBezTo>
                      <a:pt x="793035" y="1083900"/>
                      <a:pt x="650067" y="1226868"/>
                      <a:pt x="473706" y="1226868"/>
                    </a:cubicBezTo>
                    <a:lnTo>
                      <a:pt x="319329" y="1226868"/>
                    </a:lnTo>
                    <a:cubicBezTo>
                      <a:pt x="142968" y="1226868"/>
                      <a:pt x="0" y="1083900"/>
                      <a:pt x="0" y="907539"/>
                    </a:cubicBezTo>
                    <a:cubicBezTo>
                      <a:pt x="0" y="851413"/>
                      <a:pt x="14480" y="798670"/>
                      <a:pt x="41205" y="753560"/>
                    </a:cubicBezTo>
                    <a:lnTo>
                      <a:pt x="41205" y="101805"/>
                    </a:lnTo>
                    <a:cubicBezTo>
                      <a:pt x="41205" y="45580"/>
                      <a:pt x="86785" y="0"/>
                      <a:pt x="143010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42" name="グループ化 841"/>
              <p:cNvGrpSpPr/>
              <p:nvPr/>
            </p:nvGrpSpPr>
            <p:grpSpPr>
              <a:xfrm>
                <a:off x="4457233" y="1538574"/>
                <a:ext cx="572320" cy="479504"/>
                <a:chOff x="2824930" y="5937068"/>
                <a:chExt cx="572320" cy="479504"/>
              </a:xfrm>
            </p:grpSpPr>
            <p:sp>
              <p:nvSpPr>
                <p:cNvPr id="845" name="角丸四角形 844"/>
                <p:cNvSpPr/>
                <p:nvPr/>
              </p:nvSpPr>
              <p:spPr>
                <a:xfrm rot="5400000">
                  <a:off x="2698889" y="608692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6" name="角丸四角形 845"/>
                <p:cNvSpPr/>
                <p:nvPr/>
              </p:nvSpPr>
              <p:spPr>
                <a:xfrm rot="5400000">
                  <a:off x="2902499" y="6086921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7" name="角丸四角形 846"/>
                <p:cNvSpPr/>
                <p:nvPr/>
              </p:nvSpPr>
              <p:spPr>
                <a:xfrm rot="5400000">
                  <a:off x="3115095" y="6097820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8" name="角丸四角形 847"/>
                <p:cNvSpPr/>
                <p:nvPr/>
              </p:nvSpPr>
              <p:spPr>
                <a:xfrm rot="5400000">
                  <a:off x="2698889" y="6063109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9" name="角丸四角形 848"/>
                <p:cNvSpPr/>
                <p:nvPr/>
              </p:nvSpPr>
              <p:spPr>
                <a:xfrm rot="5400000">
                  <a:off x="2902499" y="606311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0" name="角丸四角形 849"/>
                <p:cNvSpPr/>
                <p:nvPr/>
              </p:nvSpPr>
              <p:spPr>
                <a:xfrm rot="5400000">
                  <a:off x="3115095" y="6074009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43" name="角丸四角形 842"/>
              <p:cNvSpPr/>
              <p:nvPr/>
            </p:nvSpPr>
            <p:spPr>
              <a:xfrm rot="20303828">
                <a:off x="4153157" y="1844666"/>
                <a:ext cx="340974" cy="219076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4" name="角丸四角形 843"/>
              <p:cNvSpPr/>
              <p:nvPr/>
            </p:nvSpPr>
            <p:spPr>
              <a:xfrm rot="20303828">
                <a:off x="4102868" y="1824510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819" name="片側の 2 つの角を丸めた四角形 590"/>
            <p:cNvSpPr/>
            <p:nvPr/>
          </p:nvSpPr>
          <p:spPr>
            <a:xfrm rot="18000000">
              <a:off x="5752013" y="3962072"/>
              <a:ext cx="391700" cy="451706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49220 w 390960"/>
                <a:gd name="connsiteY0" fmla="*/ 67184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49960 w 391700"/>
                <a:gd name="connsiteY0" fmla="*/ 0 h 451706"/>
                <a:gd name="connsiteX1" fmla="*/ 148049 w 391700"/>
                <a:gd name="connsiteY1" fmla="*/ 284459 h 451706"/>
                <a:gd name="connsiteX2" fmla="*/ 355776 w 391700"/>
                <a:gd name="connsiteY2" fmla="*/ 231745 h 451706"/>
                <a:gd name="connsiteX3" fmla="*/ 391700 w 391700"/>
                <a:gd name="connsiteY3" fmla="*/ 373309 h 451706"/>
                <a:gd name="connsiteX4" fmla="*/ 91668 w 391700"/>
                <a:gd name="connsiteY4" fmla="*/ 449446 h 451706"/>
                <a:gd name="connsiteX5" fmla="*/ 2925 w 391700"/>
                <a:gd name="connsiteY5" fmla="*/ 396627 h 451706"/>
                <a:gd name="connsiteX6" fmla="*/ 2401 w 391700"/>
                <a:gd name="connsiteY6" fmla="*/ 365140 h 451706"/>
                <a:gd name="connsiteX7" fmla="*/ 0 w 391700"/>
                <a:gd name="connsiteY7" fmla="*/ 101379 h 451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1700" h="451706">
                  <a:moveTo>
                    <a:pt x="149960" y="0"/>
                  </a:moveTo>
                  <a:lnTo>
                    <a:pt x="148049" y="284459"/>
                  </a:lnTo>
                  <a:lnTo>
                    <a:pt x="355776" y="231745"/>
                  </a:lnTo>
                  <a:lnTo>
                    <a:pt x="391700" y="373309"/>
                  </a:lnTo>
                  <a:lnTo>
                    <a:pt x="91668" y="449446"/>
                  </a:lnTo>
                  <a:cubicBezTo>
                    <a:pt x="52576" y="459366"/>
                    <a:pt x="12845" y="435718"/>
                    <a:pt x="2925" y="396627"/>
                  </a:cubicBezTo>
                  <a:cubicBezTo>
                    <a:pt x="213" y="385942"/>
                    <a:pt x="10" y="375211"/>
                    <a:pt x="2401" y="365140"/>
                  </a:cubicBezTo>
                  <a:cubicBezTo>
                    <a:pt x="1601" y="277220"/>
                    <a:pt x="800" y="189299"/>
                    <a:pt x="0" y="101379"/>
                  </a:cubicBezTo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20" name="星 24 819"/>
            <p:cNvSpPr/>
            <p:nvPr/>
          </p:nvSpPr>
          <p:spPr>
            <a:xfrm>
              <a:off x="5226396" y="3578061"/>
              <a:ext cx="496418" cy="344118"/>
            </a:xfrm>
            <a:prstGeom prst="star24">
              <a:avLst>
                <a:gd name="adj" fmla="val 47257"/>
              </a:avLst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21" name="円/楕円 820"/>
            <p:cNvSpPr/>
            <p:nvPr/>
          </p:nvSpPr>
          <p:spPr>
            <a:xfrm rot="900000" flipH="1">
              <a:off x="5645350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22" name="円/楕円 821"/>
            <p:cNvSpPr/>
            <p:nvPr/>
          </p:nvSpPr>
          <p:spPr>
            <a:xfrm rot="20700000">
              <a:off x="5220911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23" name="台形 822"/>
            <p:cNvSpPr/>
            <p:nvPr/>
          </p:nvSpPr>
          <p:spPr>
            <a:xfrm>
              <a:off x="5385946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24" name="台形 823"/>
            <p:cNvSpPr/>
            <p:nvPr/>
          </p:nvSpPr>
          <p:spPr>
            <a:xfrm rot="10800000">
              <a:off x="5311253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25" name="円/楕円 824"/>
            <p:cNvSpPr/>
            <p:nvPr/>
          </p:nvSpPr>
          <p:spPr>
            <a:xfrm>
              <a:off x="5269121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26" name="フリーフォーム 825"/>
            <p:cNvSpPr/>
            <p:nvPr/>
          </p:nvSpPr>
          <p:spPr>
            <a:xfrm>
              <a:off x="5182447" y="4097336"/>
              <a:ext cx="593730" cy="722313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69871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0014 w 593730"/>
                <a:gd name="connsiteY10" fmla="*/ 722313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30014 w 593730"/>
                <a:gd name="connsiteY9" fmla="*/ 722313 h 992180"/>
                <a:gd name="connsiteX10" fmla="*/ 38914 w 593730"/>
                <a:gd name="connsiteY10" fmla="*/ 638688 h 992180"/>
                <a:gd name="connsiteX11" fmla="*/ 0 w 593730"/>
                <a:gd name="connsiteY11" fmla="*/ 101424 h 992180"/>
                <a:gd name="connsiteX12" fmla="*/ 98957 w 593730"/>
                <a:gd name="connsiteY12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30014 w 593730"/>
                <a:gd name="connsiteY8" fmla="*/ 722313 h 992180"/>
                <a:gd name="connsiteX9" fmla="*/ 38914 w 593730"/>
                <a:gd name="connsiteY9" fmla="*/ 638688 h 992180"/>
                <a:gd name="connsiteX10" fmla="*/ 0 w 593730"/>
                <a:gd name="connsiteY10" fmla="*/ 101424 h 992180"/>
                <a:gd name="connsiteX11" fmla="*/ 98957 w 593730"/>
                <a:gd name="connsiteY11" fmla="*/ 0 h 992180"/>
                <a:gd name="connsiteX0" fmla="*/ 98957 w 593730"/>
                <a:gd name="connsiteY0" fmla="*/ 0 h 948532"/>
                <a:gd name="connsiteX1" fmla="*/ 154266 w 593730"/>
                <a:gd name="connsiteY1" fmla="*/ 0 h 948532"/>
                <a:gd name="connsiteX2" fmla="*/ 446578 w 593730"/>
                <a:gd name="connsiteY2" fmla="*/ 0 h 948532"/>
                <a:gd name="connsiteX3" fmla="*/ 494773 w 593730"/>
                <a:gd name="connsiteY3" fmla="*/ 0 h 948532"/>
                <a:gd name="connsiteX4" fmla="*/ 593730 w 593730"/>
                <a:gd name="connsiteY4" fmla="*/ 101424 h 948532"/>
                <a:gd name="connsiteX5" fmla="*/ 535767 w 593730"/>
                <a:gd name="connsiteY5" fmla="*/ 638690 h 948532"/>
                <a:gd name="connsiteX6" fmla="*/ 589909 w 593730"/>
                <a:gd name="connsiteY6" fmla="*/ 948532 h 948532"/>
                <a:gd name="connsiteX7" fmla="*/ 30014 w 593730"/>
                <a:gd name="connsiteY7" fmla="*/ 722313 h 948532"/>
                <a:gd name="connsiteX8" fmla="*/ 38914 w 593730"/>
                <a:gd name="connsiteY8" fmla="*/ 638688 h 948532"/>
                <a:gd name="connsiteX9" fmla="*/ 0 w 593730"/>
                <a:gd name="connsiteY9" fmla="*/ 101424 h 948532"/>
                <a:gd name="connsiteX10" fmla="*/ 98957 w 593730"/>
                <a:gd name="connsiteY10" fmla="*/ 0 h 948532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38914 w 593730"/>
                <a:gd name="connsiteY8" fmla="*/ 638688 h 722313"/>
                <a:gd name="connsiteX9" fmla="*/ 0 w 593730"/>
                <a:gd name="connsiteY9" fmla="*/ 101424 h 722313"/>
                <a:gd name="connsiteX10" fmla="*/ 98957 w 593730"/>
                <a:gd name="connsiteY10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0 w 593730"/>
                <a:gd name="connsiteY8" fmla="*/ 101424 h 722313"/>
                <a:gd name="connsiteX9" fmla="*/ 98957 w 593730"/>
                <a:gd name="connsiteY9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44666 w 593730"/>
                <a:gd name="connsiteY5" fmla="*/ 722313 h 722313"/>
                <a:gd name="connsiteX6" fmla="*/ 30014 w 593730"/>
                <a:gd name="connsiteY6" fmla="*/ 72231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3730" h="722313">
                  <a:moveTo>
                    <a:pt x="98957" y="0"/>
                  </a:moveTo>
                  <a:lnTo>
                    <a:pt x="154266" y="0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44666" y="722313"/>
                  </a:lnTo>
                  <a:lnTo>
                    <a:pt x="30014" y="722313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27" name="フリーフォーム 826"/>
            <p:cNvSpPr/>
            <p:nvPr/>
          </p:nvSpPr>
          <p:spPr>
            <a:xfrm rot="10800000">
              <a:off x="5210514" y="4835139"/>
              <a:ext cx="526588" cy="1197503"/>
            </a:xfrm>
            <a:custGeom>
              <a:avLst/>
              <a:gdLst>
                <a:gd name="connsiteX0" fmla="*/ 569450 w 569450"/>
                <a:gd name="connsiteY0" fmla="*/ 1041783 h 1041783"/>
                <a:gd name="connsiteX1" fmla="*/ 0 w 569450"/>
                <a:gd name="connsiteY1" fmla="*/ 1041783 h 1041783"/>
                <a:gd name="connsiteX2" fmla="*/ 52101 w 569450"/>
                <a:gd name="connsiteY2" fmla="*/ 739362 h 1041783"/>
                <a:gd name="connsiteX3" fmla="*/ 155659 w 569450"/>
                <a:gd name="connsiteY3" fmla="*/ 0 h 1041783"/>
                <a:gd name="connsiteX4" fmla="*/ 277981 w 569450"/>
                <a:gd name="connsiteY4" fmla="*/ 0 h 1041783"/>
                <a:gd name="connsiteX5" fmla="*/ 277981 w 569450"/>
                <a:gd name="connsiteY5" fmla="*/ 704754 h 1041783"/>
                <a:gd name="connsiteX6" fmla="*/ 292572 w 569450"/>
                <a:gd name="connsiteY6" fmla="*/ 704754 h 1041783"/>
                <a:gd name="connsiteX7" fmla="*/ 292572 w 569450"/>
                <a:gd name="connsiteY7" fmla="*/ 0 h 1041783"/>
                <a:gd name="connsiteX8" fmla="*/ 414893 w 569450"/>
                <a:gd name="connsiteY8" fmla="*/ 0 h 1041783"/>
                <a:gd name="connsiteX9" fmla="*/ 523237 w 569450"/>
                <a:gd name="connsiteY9" fmla="*/ 773539 h 1041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9450" h="1041783">
                  <a:moveTo>
                    <a:pt x="569450" y="1041783"/>
                  </a:moveTo>
                  <a:lnTo>
                    <a:pt x="0" y="1041783"/>
                  </a:lnTo>
                  <a:lnTo>
                    <a:pt x="52101" y="739362"/>
                  </a:lnTo>
                  <a:lnTo>
                    <a:pt x="155659" y="0"/>
                  </a:lnTo>
                  <a:lnTo>
                    <a:pt x="277981" y="0"/>
                  </a:lnTo>
                  <a:lnTo>
                    <a:pt x="277981" y="704754"/>
                  </a:lnTo>
                  <a:lnTo>
                    <a:pt x="292572" y="704754"/>
                  </a:lnTo>
                  <a:lnTo>
                    <a:pt x="292572" y="0"/>
                  </a:lnTo>
                  <a:lnTo>
                    <a:pt x="414893" y="0"/>
                  </a:lnTo>
                  <a:lnTo>
                    <a:pt x="523237" y="773539"/>
                  </a:lnTo>
                  <a:close/>
                </a:path>
              </a:pathLst>
            </a:custGeom>
            <a:solidFill>
              <a:srgbClr val="70AD47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28" name="台形 529"/>
            <p:cNvSpPr/>
            <p:nvPr/>
          </p:nvSpPr>
          <p:spPr>
            <a:xfrm rot="10800000" flipV="1">
              <a:off x="5419166" y="4171308"/>
              <a:ext cx="120292" cy="564241"/>
            </a:xfrm>
            <a:custGeom>
              <a:avLst/>
              <a:gdLst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0 w 120292"/>
                <a:gd name="connsiteY4" fmla="*/ 451313 h 451313"/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57150 w 120292"/>
                <a:gd name="connsiteY4" fmla="*/ 448318 h 451313"/>
                <a:gd name="connsiteX5" fmla="*/ 0 w 120292"/>
                <a:gd name="connsiteY5" fmla="*/ 451313 h 451313"/>
                <a:gd name="connsiteX0" fmla="*/ 0 w 120292"/>
                <a:gd name="connsiteY0" fmla="*/ 451313 h 498324"/>
                <a:gd name="connsiteX1" fmla="*/ 34837 w 120292"/>
                <a:gd name="connsiteY1" fmla="*/ 0 h 498324"/>
                <a:gd name="connsiteX2" fmla="*/ 85455 w 120292"/>
                <a:gd name="connsiteY2" fmla="*/ 0 h 498324"/>
                <a:gd name="connsiteX3" fmla="*/ 120292 w 120292"/>
                <a:gd name="connsiteY3" fmla="*/ 451313 h 498324"/>
                <a:gd name="connsiteX4" fmla="*/ 59531 w 120292"/>
                <a:gd name="connsiteY4" fmla="*/ 498324 h 498324"/>
                <a:gd name="connsiteX5" fmla="*/ 0 w 120292"/>
                <a:gd name="connsiteY5" fmla="*/ 451313 h 498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292" h="498324">
                  <a:moveTo>
                    <a:pt x="0" y="451313"/>
                  </a:moveTo>
                  <a:lnTo>
                    <a:pt x="34837" y="0"/>
                  </a:lnTo>
                  <a:lnTo>
                    <a:pt x="85455" y="0"/>
                  </a:lnTo>
                  <a:lnTo>
                    <a:pt x="120292" y="451313"/>
                  </a:lnTo>
                  <a:lnTo>
                    <a:pt x="59531" y="498324"/>
                  </a:lnTo>
                  <a:lnTo>
                    <a:pt x="0" y="451313"/>
                  </a:lnTo>
                  <a:close/>
                </a:path>
              </a:pathLst>
            </a:custGeom>
            <a:solidFill>
              <a:srgbClr val="5B9BD5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29" name="台形 828"/>
            <p:cNvSpPr/>
            <p:nvPr/>
          </p:nvSpPr>
          <p:spPr>
            <a:xfrm rot="10800000">
              <a:off x="5434642" y="4097334"/>
              <a:ext cx="89340" cy="73973"/>
            </a:xfrm>
            <a:prstGeom prst="trapezoid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30" name="フリーフォーム 829"/>
            <p:cNvSpPr/>
            <p:nvPr/>
          </p:nvSpPr>
          <p:spPr>
            <a:xfrm rot="10800000">
              <a:off x="5311253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31" name="正方形/長方形 830"/>
            <p:cNvSpPr/>
            <p:nvPr/>
          </p:nvSpPr>
          <p:spPr>
            <a:xfrm>
              <a:off x="5208464" y="4793987"/>
              <a:ext cx="526163" cy="52006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32" name="フリーフォーム 831"/>
            <p:cNvSpPr/>
            <p:nvPr/>
          </p:nvSpPr>
          <p:spPr>
            <a:xfrm rot="10800000">
              <a:off x="5184218" y="4097336"/>
              <a:ext cx="593730" cy="812572"/>
            </a:xfrm>
            <a:custGeom>
              <a:avLst/>
              <a:gdLst>
                <a:gd name="connsiteX0" fmla="*/ 515838 w 635860"/>
                <a:gd name="connsiteY0" fmla="*/ 812572 h 812572"/>
                <a:gd name="connsiteX1" fmla="*/ 460529 w 635860"/>
                <a:gd name="connsiteY1" fmla="*/ 812572 h 812572"/>
                <a:gd name="connsiteX2" fmla="*/ 454239 w 635860"/>
                <a:gd name="connsiteY2" fmla="*/ 812572 h 812572"/>
                <a:gd name="connsiteX3" fmla="*/ 454277 w 635860"/>
                <a:gd name="connsiteY3" fmla="*/ 811952 h 812572"/>
                <a:gd name="connsiteX4" fmla="*/ 317930 w 635860"/>
                <a:gd name="connsiteY4" fmla="*/ 364294 h 812572"/>
                <a:gd name="connsiteX5" fmla="*/ 181583 w 635860"/>
                <a:gd name="connsiteY5" fmla="*/ 811952 h 812572"/>
                <a:gd name="connsiteX6" fmla="*/ 181621 w 635860"/>
                <a:gd name="connsiteY6" fmla="*/ 812572 h 812572"/>
                <a:gd name="connsiteX7" fmla="*/ 168217 w 635860"/>
                <a:gd name="connsiteY7" fmla="*/ 812572 h 812572"/>
                <a:gd name="connsiteX8" fmla="*/ 120022 w 635860"/>
                <a:gd name="connsiteY8" fmla="*/ 812572 h 812572"/>
                <a:gd name="connsiteX9" fmla="*/ 21065 w 635860"/>
                <a:gd name="connsiteY9" fmla="*/ 711148 h 812572"/>
                <a:gd name="connsiteX10" fmla="*/ 68414 w 635860"/>
                <a:gd name="connsiteY10" fmla="*/ 111959 h 812572"/>
                <a:gd name="connsiteX11" fmla="*/ 0 w 635860"/>
                <a:gd name="connsiteY11" fmla="*/ 111959 h 812572"/>
                <a:gd name="connsiteX12" fmla="*/ 166405 w 635860"/>
                <a:gd name="connsiteY12" fmla="*/ 0 h 812572"/>
                <a:gd name="connsiteX13" fmla="*/ 300557 w 635860"/>
                <a:gd name="connsiteY13" fmla="*/ 90259 h 812572"/>
                <a:gd name="connsiteX14" fmla="*/ 335304 w 635860"/>
                <a:gd name="connsiteY14" fmla="*/ 90259 h 812572"/>
                <a:gd name="connsiteX15" fmla="*/ 469455 w 635860"/>
                <a:gd name="connsiteY15" fmla="*/ 0 h 812572"/>
                <a:gd name="connsiteX16" fmla="*/ 635860 w 635860"/>
                <a:gd name="connsiteY16" fmla="*/ 111959 h 812572"/>
                <a:gd name="connsiteX17" fmla="*/ 585830 w 635860"/>
                <a:gd name="connsiteY17" fmla="*/ 111959 h 812572"/>
                <a:gd name="connsiteX18" fmla="*/ 614795 w 635860"/>
                <a:gd name="connsiteY18" fmla="*/ 711148 h 812572"/>
                <a:gd name="connsiteX19" fmla="*/ 515838 w 635860"/>
                <a:gd name="connsiteY19" fmla="*/ 812572 h 812572"/>
                <a:gd name="connsiteX0" fmla="*/ 515838 w 614795"/>
                <a:gd name="connsiteY0" fmla="*/ 812572 h 812572"/>
                <a:gd name="connsiteX1" fmla="*/ 460529 w 614795"/>
                <a:gd name="connsiteY1" fmla="*/ 812572 h 812572"/>
                <a:gd name="connsiteX2" fmla="*/ 454239 w 614795"/>
                <a:gd name="connsiteY2" fmla="*/ 812572 h 812572"/>
                <a:gd name="connsiteX3" fmla="*/ 454277 w 614795"/>
                <a:gd name="connsiteY3" fmla="*/ 811952 h 812572"/>
                <a:gd name="connsiteX4" fmla="*/ 317930 w 614795"/>
                <a:gd name="connsiteY4" fmla="*/ 364294 h 812572"/>
                <a:gd name="connsiteX5" fmla="*/ 181583 w 614795"/>
                <a:gd name="connsiteY5" fmla="*/ 811952 h 812572"/>
                <a:gd name="connsiteX6" fmla="*/ 181621 w 614795"/>
                <a:gd name="connsiteY6" fmla="*/ 812572 h 812572"/>
                <a:gd name="connsiteX7" fmla="*/ 168217 w 614795"/>
                <a:gd name="connsiteY7" fmla="*/ 812572 h 812572"/>
                <a:gd name="connsiteX8" fmla="*/ 120022 w 614795"/>
                <a:gd name="connsiteY8" fmla="*/ 812572 h 812572"/>
                <a:gd name="connsiteX9" fmla="*/ 21065 w 614795"/>
                <a:gd name="connsiteY9" fmla="*/ 711148 h 812572"/>
                <a:gd name="connsiteX10" fmla="*/ 68414 w 614795"/>
                <a:gd name="connsiteY10" fmla="*/ 111959 h 812572"/>
                <a:gd name="connsiteX11" fmla="*/ 0 w 614795"/>
                <a:gd name="connsiteY11" fmla="*/ 111959 h 812572"/>
                <a:gd name="connsiteX12" fmla="*/ 166405 w 614795"/>
                <a:gd name="connsiteY12" fmla="*/ 0 h 812572"/>
                <a:gd name="connsiteX13" fmla="*/ 300557 w 614795"/>
                <a:gd name="connsiteY13" fmla="*/ 90259 h 812572"/>
                <a:gd name="connsiteX14" fmla="*/ 335304 w 614795"/>
                <a:gd name="connsiteY14" fmla="*/ 90259 h 812572"/>
                <a:gd name="connsiteX15" fmla="*/ 469455 w 614795"/>
                <a:gd name="connsiteY15" fmla="*/ 0 h 812572"/>
                <a:gd name="connsiteX16" fmla="*/ 585830 w 614795"/>
                <a:gd name="connsiteY16" fmla="*/ 111959 h 812572"/>
                <a:gd name="connsiteX17" fmla="*/ 614795 w 614795"/>
                <a:gd name="connsiteY17" fmla="*/ 711148 h 812572"/>
                <a:gd name="connsiteX18" fmla="*/ 515838 w 614795"/>
                <a:gd name="connsiteY18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79492 w 593730"/>
                <a:gd name="connsiteY12" fmla="*/ 90259 h 812572"/>
                <a:gd name="connsiteX13" fmla="*/ 314239 w 593730"/>
                <a:gd name="connsiteY13" fmla="*/ 90259 h 812572"/>
                <a:gd name="connsiteX14" fmla="*/ 448390 w 593730"/>
                <a:gd name="connsiteY14" fmla="*/ 0 h 812572"/>
                <a:gd name="connsiteX15" fmla="*/ 564765 w 593730"/>
                <a:gd name="connsiteY15" fmla="*/ 111959 h 812572"/>
                <a:gd name="connsiteX16" fmla="*/ 593730 w 593730"/>
                <a:gd name="connsiteY16" fmla="*/ 711148 h 812572"/>
                <a:gd name="connsiteX17" fmla="*/ 494773 w 593730"/>
                <a:gd name="connsiteY17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79492 w 593730"/>
                <a:gd name="connsiteY12" fmla="*/ 90259 h 812572"/>
                <a:gd name="connsiteX13" fmla="*/ 448390 w 593730"/>
                <a:gd name="connsiteY13" fmla="*/ 0 h 812572"/>
                <a:gd name="connsiteX14" fmla="*/ 564765 w 593730"/>
                <a:gd name="connsiteY14" fmla="*/ 111959 h 812572"/>
                <a:gd name="connsiteX15" fmla="*/ 593730 w 593730"/>
                <a:gd name="connsiteY15" fmla="*/ 711148 h 812572"/>
                <a:gd name="connsiteX16" fmla="*/ 494773 w 593730"/>
                <a:gd name="connsiteY16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98542 w 593730"/>
                <a:gd name="connsiteY12" fmla="*/ 59302 h 812572"/>
                <a:gd name="connsiteX13" fmla="*/ 448390 w 593730"/>
                <a:gd name="connsiteY13" fmla="*/ 0 h 812572"/>
                <a:gd name="connsiteX14" fmla="*/ 564765 w 593730"/>
                <a:gd name="connsiteY14" fmla="*/ 111959 h 812572"/>
                <a:gd name="connsiteX15" fmla="*/ 593730 w 593730"/>
                <a:gd name="connsiteY15" fmla="*/ 711148 h 812572"/>
                <a:gd name="connsiteX16" fmla="*/ 494773 w 593730"/>
                <a:gd name="connsiteY16" fmla="*/ 812572 h 812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3730" h="812572">
                  <a:moveTo>
                    <a:pt x="494773" y="812572"/>
                  </a:moveTo>
                  <a:lnTo>
                    <a:pt x="439464" y="812572"/>
                  </a:lnTo>
                  <a:lnTo>
                    <a:pt x="433174" y="812572"/>
                  </a:lnTo>
                  <a:cubicBezTo>
                    <a:pt x="433187" y="812365"/>
                    <a:pt x="433199" y="812159"/>
                    <a:pt x="433212" y="811952"/>
                  </a:cubicBezTo>
                  <a:cubicBezTo>
                    <a:pt x="433212" y="564717"/>
                    <a:pt x="312783" y="364294"/>
                    <a:pt x="296865" y="364294"/>
                  </a:cubicBezTo>
                  <a:cubicBezTo>
                    <a:pt x="280946" y="364294"/>
                    <a:pt x="160518" y="564717"/>
                    <a:pt x="160518" y="811952"/>
                  </a:cubicBezTo>
                  <a:cubicBezTo>
                    <a:pt x="160531" y="812159"/>
                    <a:pt x="160543" y="812365"/>
                    <a:pt x="160556" y="812572"/>
                  </a:cubicBezTo>
                  <a:lnTo>
                    <a:pt x="147152" y="812572"/>
                  </a:lnTo>
                  <a:lnTo>
                    <a:pt x="98957" y="812572"/>
                  </a:lnTo>
                  <a:cubicBezTo>
                    <a:pt x="44305" y="812572"/>
                    <a:pt x="0" y="767162"/>
                    <a:pt x="0" y="711148"/>
                  </a:cubicBezTo>
                  <a:lnTo>
                    <a:pt x="47349" y="111959"/>
                  </a:lnTo>
                  <a:lnTo>
                    <a:pt x="145340" y="0"/>
                  </a:lnTo>
                  <a:lnTo>
                    <a:pt x="298542" y="59302"/>
                  </a:lnTo>
                  <a:lnTo>
                    <a:pt x="448390" y="0"/>
                  </a:lnTo>
                  <a:lnTo>
                    <a:pt x="564765" y="111959"/>
                  </a:lnTo>
                  <a:lnTo>
                    <a:pt x="593730" y="711148"/>
                  </a:lnTo>
                  <a:cubicBezTo>
                    <a:pt x="593730" y="767162"/>
                    <a:pt x="549425" y="812572"/>
                    <a:pt x="494773" y="812572"/>
                  </a:cubicBezTo>
                  <a:close/>
                </a:path>
              </a:pathLst>
            </a:custGeom>
            <a:pattFill prst="dkVert">
              <a:fgClr>
                <a:srgbClr val="E7E6E6">
                  <a:lumMod val="50000"/>
                </a:srgbClr>
              </a:fgClr>
              <a:bgClr>
                <a:sysClr val="windowText" lastClr="000000">
                  <a:lumMod val="65000"/>
                  <a:lumOff val="3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33" name="円/楕円 832"/>
            <p:cNvSpPr/>
            <p:nvPr/>
          </p:nvSpPr>
          <p:spPr>
            <a:xfrm>
              <a:off x="5457478" y="461326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34" name="円/楕円 833"/>
            <p:cNvSpPr/>
            <p:nvPr/>
          </p:nvSpPr>
          <p:spPr>
            <a:xfrm>
              <a:off x="5457478" y="4753760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35" name="フリーフォーム 834"/>
            <p:cNvSpPr/>
            <p:nvPr/>
          </p:nvSpPr>
          <p:spPr>
            <a:xfrm>
              <a:off x="5234928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36" name="フリーフォーム 835"/>
            <p:cNvSpPr/>
            <p:nvPr/>
          </p:nvSpPr>
          <p:spPr>
            <a:xfrm>
              <a:off x="5473257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37" name="角丸四角形 836"/>
            <p:cNvSpPr/>
            <p:nvPr/>
          </p:nvSpPr>
          <p:spPr>
            <a:xfrm>
              <a:off x="5346409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38" name="角丸四角形 837"/>
            <p:cNvSpPr/>
            <p:nvPr/>
          </p:nvSpPr>
          <p:spPr>
            <a:xfrm>
              <a:off x="5544725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39" name="フリーフォーム 838"/>
            <p:cNvSpPr/>
            <p:nvPr/>
          </p:nvSpPr>
          <p:spPr>
            <a:xfrm rot="610876">
              <a:off x="5144071" y="4608326"/>
              <a:ext cx="153096" cy="147545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35585 w 407496"/>
                <a:gd name="connsiteY9" fmla="*/ 392721 h 392721"/>
                <a:gd name="connsiteX10" fmla="*/ 167647 w 407496"/>
                <a:gd name="connsiteY10" fmla="*/ 392720 h 392721"/>
                <a:gd name="connsiteX11" fmla="*/ 146968 w 407496"/>
                <a:gd name="connsiteY11" fmla="*/ 388545 h 392721"/>
                <a:gd name="connsiteX12" fmla="*/ 145241 w 407496"/>
                <a:gd name="connsiteY12" fmla="*/ 387381 h 392721"/>
                <a:gd name="connsiteX13" fmla="*/ 124022 w 407496"/>
                <a:gd name="connsiteY13" fmla="*/ 384849 h 392721"/>
                <a:gd name="connsiteX14" fmla="*/ 99198 w 407496"/>
                <a:gd name="connsiteY14" fmla="*/ 363761 h 392721"/>
                <a:gd name="connsiteX15" fmla="*/ 98212 w 407496"/>
                <a:gd name="connsiteY15" fmla="*/ 361270 h 392721"/>
                <a:gd name="connsiteX16" fmla="*/ 93849 w 407496"/>
                <a:gd name="connsiteY16" fmla="*/ 366650 h 392721"/>
                <a:gd name="connsiteX17" fmla="*/ 52121 w 407496"/>
                <a:gd name="connsiteY17" fmla="*/ 379766 h 392721"/>
                <a:gd name="connsiteX18" fmla="*/ 225 w 407496"/>
                <a:gd name="connsiteY18" fmla="*/ 317806 h 392721"/>
                <a:gd name="connsiteX19" fmla="*/ 20103 w 407496"/>
                <a:gd name="connsiteY19" fmla="*/ 92911 h 392721"/>
                <a:gd name="connsiteX20" fmla="*/ 59509 w 407496"/>
                <a:gd name="connsiteY20" fmla="*/ 43530 h 392721"/>
                <a:gd name="connsiteX21" fmla="*/ 71374 w 407496"/>
                <a:gd name="connsiteY21" fmla="*/ 42206 h 392721"/>
                <a:gd name="connsiteX22" fmla="*/ 74764 w 407496"/>
                <a:gd name="connsiteY22" fmla="*/ 30563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88713 w 407496"/>
                <a:gd name="connsiteY7" fmla="*/ 339594 h 392721"/>
                <a:gd name="connsiteX8" fmla="*/ 235585 w 407496"/>
                <a:gd name="connsiteY8" fmla="*/ 392721 h 392721"/>
                <a:gd name="connsiteX9" fmla="*/ 167647 w 407496"/>
                <a:gd name="connsiteY9" fmla="*/ 392720 h 392721"/>
                <a:gd name="connsiteX10" fmla="*/ 146968 w 407496"/>
                <a:gd name="connsiteY10" fmla="*/ 388545 h 392721"/>
                <a:gd name="connsiteX11" fmla="*/ 145241 w 407496"/>
                <a:gd name="connsiteY11" fmla="*/ 387381 h 392721"/>
                <a:gd name="connsiteX12" fmla="*/ 124022 w 407496"/>
                <a:gd name="connsiteY12" fmla="*/ 384849 h 392721"/>
                <a:gd name="connsiteX13" fmla="*/ 99198 w 407496"/>
                <a:gd name="connsiteY13" fmla="*/ 363761 h 392721"/>
                <a:gd name="connsiteX14" fmla="*/ 98212 w 407496"/>
                <a:gd name="connsiteY14" fmla="*/ 361270 h 392721"/>
                <a:gd name="connsiteX15" fmla="*/ 93849 w 407496"/>
                <a:gd name="connsiteY15" fmla="*/ 366650 h 392721"/>
                <a:gd name="connsiteX16" fmla="*/ 52121 w 407496"/>
                <a:gd name="connsiteY16" fmla="*/ 379766 h 392721"/>
                <a:gd name="connsiteX17" fmla="*/ 225 w 407496"/>
                <a:gd name="connsiteY17" fmla="*/ 317806 h 392721"/>
                <a:gd name="connsiteX18" fmla="*/ 20103 w 407496"/>
                <a:gd name="connsiteY18" fmla="*/ 92911 h 392721"/>
                <a:gd name="connsiteX19" fmla="*/ 59509 w 407496"/>
                <a:gd name="connsiteY19" fmla="*/ 43530 h 392721"/>
                <a:gd name="connsiteX20" fmla="*/ 71374 w 407496"/>
                <a:gd name="connsiteY20" fmla="*/ 42206 h 392721"/>
                <a:gd name="connsiteX21" fmla="*/ 74764 w 407496"/>
                <a:gd name="connsiteY21" fmla="*/ 30563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5 w 407496"/>
                <a:gd name="connsiteY7" fmla="*/ 392721 h 392721"/>
                <a:gd name="connsiteX8" fmla="*/ 167647 w 407496"/>
                <a:gd name="connsiteY8" fmla="*/ 392720 h 392721"/>
                <a:gd name="connsiteX9" fmla="*/ 146968 w 407496"/>
                <a:gd name="connsiteY9" fmla="*/ 388545 h 392721"/>
                <a:gd name="connsiteX10" fmla="*/ 145241 w 407496"/>
                <a:gd name="connsiteY10" fmla="*/ 387381 h 392721"/>
                <a:gd name="connsiteX11" fmla="*/ 124022 w 407496"/>
                <a:gd name="connsiteY11" fmla="*/ 384849 h 392721"/>
                <a:gd name="connsiteX12" fmla="*/ 99198 w 407496"/>
                <a:gd name="connsiteY12" fmla="*/ 363761 h 392721"/>
                <a:gd name="connsiteX13" fmla="*/ 98212 w 407496"/>
                <a:gd name="connsiteY13" fmla="*/ 361270 h 392721"/>
                <a:gd name="connsiteX14" fmla="*/ 93849 w 407496"/>
                <a:gd name="connsiteY14" fmla="*/ 366650 h 392721"/>
                <a:gd name="connsiteX15" fmla="*/ 52121 w 407496"/>
                <a:gd name="connsiteY15" fmla="*/ 379766 h 392721"/>
                <a:gd name="connsiteX16" fmla="*/ 225 w 407496"/>
                <a:gd name="connsiteY16" fmla="*/ 317806 h 392721"/>
                <a:gd name="connsiteX17" fmla="*/ 20103 w 407496"/>
                <a:gd name="connsiteY17" fmla="*/ 92911 h 392721"/>
                <a:gd name="connsiteX18" fmla="*/ 59509 w 407496"/>
                <a:gd name="connsiteY18" fmla="*/ 43530 h 392721"/>
                <a:gd name="connsiteX19" fmla="*/ 71374 w 407496"/>
                <a:gd name="connsiteY19" fmla="*/ 42206 h 392721"/>
                <a:gd name="connsiteX20" fmla="*/ 74764 w 407496"/>
                <a:gd name="connsiteY20" fmla="*/ 30563 h 392721"/>
                <a:gd name="connsiteX21" fmla="*/ 107625 w 407496"/>
                <a:gd name="connsiteY21" fmla="*/ 2811 h 392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7496" h="392721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96882" y="286467"/>
                  </a:lnTo>
                  <a:lnTo>
                    <a:pt x="235585" y="392721"/>
                  </a:ln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40" name="片側の 2 つの角を丸めた四角形 590"/>
            <p:cNvSpPr/>
            <p:nvPr/>
          </p:nvSpPr>
          <p:spPr>
            <a:xfrm rot="2700000">
              <a:off x="4920868" y="4195852"/>
              <a:ext cx="390960" cy="525625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62528 w 390960"/>
                <a:gd name="connsiteY0" fmla="*/ 11988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62528 w 390960"/>
                <a:gd name="connsiteY0" fmla="*/ 126622 h 525625"/>
                <a:gd name="connsiteX1" fmla="*/ 147309 w 390960"/>
                <a:gd name="connsiteY1" fmla="*/ 358378 h 525625"/>
                <a:gd name="connsiteX2" fmla="*/ 355036 w 390960"/>
                <a:gd name="connsiteY2" fmla="*/ 305664 h 525625"/>
                <a:gd name="connsiteX3" fmla="*/ 390960 w 390960"/>
                <a:gd name="connsiteY3" fmla="*/ 447228 h 525625"/>
                <a:gd name="connsiteX4" fmla="*/ 90928 w 390960"/>
                <a:gd name="connsiteY4" fmla="*/ 523365 h 525625"/>
                <a:gd name="connsiteX5" fmla="*/ 2185 w 390960"/>
                <a:gd name="connsiteY5" fmla="*/ 470546 h 525625"/>
                <a:gd name="connsiteX6" fmla="*/ 1661 w 390960"/>
                <a:gd name="connsiteY6" fmla="*/ 439059 h 525625"/>
                <a:gd name="connsiteX7" fmla="*/ 32643 w 390960"/>
                <a:gd name="connsiteY7" fmla="*/ 0 h 525625"/>
                <a:gd name="connsiteX0" fmla="*/ 170610 w 390960"/>
                <a:gd name="connsiteY0" fmla="*/ 137398 h 525625"/>
                <a:gd name="connsiteX1" fmla="*/ 147309 w 390960"/>
                <a:gd name="connsiteY1" fmla="*/ 358378 h 525625"/>
                <a:gd name="connsiteX2" fmla="*/ 355036 w 390960"/>
                <a:gd name="connsiteY2" fmla="*/ 305664 h 525625"/>
                <a:gd name="connsiteX3" fmla="*/ 390960 w 390960"/>
                <a:gd name="connsiteY3" fmla="*/ 447228 h 525625"/>
                <a:gd name="connsiteX4" fmla="*/ 90928 w 390960"/>
                <a:gd name="connsiteY4" fmla="*/ 523365 h 525625"/>
                <a:gd name="connsiteX5" fmla="*/ 2185 w 390960"/>
                <a:gd name="connsiteY5" fmla="*/ 470546 h 525625"/>
                <a:gd name="connsiteX6" fmla="*/ 1661 w 390960"/>
                <a:gd name="connsiteY6" fmla="*/ 439059 h 525625"/>
                <a:gd name="connsiteX7" fmla="*/ 32643 w 390960"/>
                <a:gd name="connsiteY7" fmla="*/ 0 h 525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0960" h="525625">
                  <a:moveTo>
                    <a:pt x="170610" y="137398"/>
                  </a:moveTo>
                  <a:lnTo>
                    <a:pt x="147309" y="358378"/>
                  </a:lnTo>
                  <a:lnTo>
                    <a:pt x="355036" y="305664"/>
                  </a:lnTo>
                  <a:lnTo>
                    <a:pt x="390960" y="447228"/>
                  </a:lnTo>
                  <a:lnTo>
                    <a:pt x="90928" y="523365"/>
                  </a:lnTo>
                  <a:cubicBezTo>
                    <a:pt x="51836" y="533285"/>
                    <a:pt x="12105" y="509637"/>
                    <a:pt x="2185" y="470546"/>
                  </a:cubicBezTo>
                  <a:cubicBezTo>
                    <a:pt x="-527" y="459861"/>
                    <a:pt x="-730" y="449130"/>
                    <a:pt x="1661" y="439059"/>
                  </a:cubicBezTo>
                  <a:lnTo>
                    <a:pt x="32643" y="0"/>
                  </a:lnTo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851" name="グループ化 850"/>
          <p:cNvGrpSpPr>
            <a:grpSpLocks noChangeAspect="1"/>
          </p:cNvGrpSpPr>
          <p:nvPr/>
        </p:nvGrpSpPr>
        <p:grpSpPr>
          <a:xfrm>
            <a:off x="898945" y="2828909"/>
            <a:ext cx="835542" cy="1564554"/>
            <a:chOff x="805449" y="3515496"/>
            <a:chExt cx="1392570" cy="2607590"/>
          </a:xfrm>
        </p:grpSpPr>
        <p:grpSp>
          <p:nvGrpSpPr>
            <p:cNvPr id="852" name="グループ化 851"/>
            <p:cNvGrpSpPr/>
            <p:nvPr/>
          </p:nvGrpSpPr>
          <p:grpSpPr>
            <a:xfrm rot="1800000">
              <a:off x="1912440" y="3709255"/>
              <a:ext cx="285579" cy="378087"/>
              <a:chOff x="4102868" y="1112472"/>
              <a:chExt cx="926685" cy="1226868"/>
            </a:xfrm>
          </p:grpSpPr>
          <p:sp>
            <p:nvSpPr>
              <p:cNvPr id="880" name="角丸四角形 329"/>
              <p:cNvSpPr/>
              <p:nvPr/>
            </p:nvSpPr>
            <p:spPr>
              <a:xfrm>
                <a:off x="4211118" y="1112472"/>
                <a:ext cx="793035" cy="1226868"/>
              </a:xfrm>
              <a:custGeom>
                <a:avLst/>
                <a:gdLst/>
                <a:ahLst/>
                <a:cxnLst/>
                <a:rect l="l" t="t" r="r" b="b"/>
                <a:pathLst>
                  <a:path w="793035" h="1226868">
                    <a:moveTo>
                      <a:pt x="143010" y="0"/>
                    </a:moveTo>
                    <a:cubicBezTo>
                      <a:pt x="199235" y="0"/>
                      <a:pt x="244815" y="45580"/>
                      <a:pt x="244815" y="101805"/>
                    </a:cubicBezTo>
                    <a:lnTo>
                      <a:pt x="244815" y="597851"/>
                    </a:lnTo>
                    <a:cubicBezTo>
                      <a:pt x="268579" y="591253"/>
                      <a:pt x="293599" y="588210"/>
                      <a:pt x="319329" y="588210"/>
                    </a:cubicBezTo>
                    <a:lnTo>
                      <a:pt x="473706" y="588210"/>
                    </a:lnTo>
                    <a:cubicBezTo>
                      <a:pt x="650067" y="588210"/>
                      <a:pt x="793035" y="731178"/>
                      <a:pt x="793035" y="907539"/>
                    </a:cubicBezTo>
                    <a:cubicBezTo>
                      <a:pt x="793035" y="1083900"/>
                      <a:pt x="650067" y="1226868"/>
                      <a:pt x="473706" y="1226868"/>
                    </a:cubicBezTo>
                    <a:lnTo>
                      <a:pt x="319329" y="1226868"/>
                    </a:lnTo>
                    <a:cubicBezTo>
                      <a:pt x="142968" y="1226868"/>
                      <a:pt x="0" y="1083900"/>
                      <a:pt x="0" y="907539"/>
                    </a:cubicBezTo>
                    <a:cubicBezTo>
                      <a:pt x="0" y="851413"/>
                      <a:pt x="14480" y="798670"/>
                      <a:pt x="41205" y="753560"/>
                    </a:cubicBezTo>
                    <a:lnTo>
                      <a:pt x="41205" y="101805"/>
                    </a:lnTo>
                    <a:cubicBezTo>
                      <a:pt x="41205" y="45580"/>
                      <a:pt x="86785" y="0"/>
                      <a:pt x="143010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81" name="グループ化 880"/>
              <p:cNvGrpSpPr/>
              <p:nvPr/>
            </p:nvGrpSpPr>
            <p:grpSpPr>
              <a:xfrm>
                <a:off x="4457233" y="1538574"/>
                <a:ext cx="572320" cy="479504"/>
                <a:chOff x="2824930" y="5937068"/>
                <a:chExt cx="572320" cy="479504"/>
              </a:xfrm>
            </p:grpSpPr>
            <p:sp>
              <p:nvSpPr>
                <p:cNvPr id="884" name="角丸四角形 883"/>
                <p:cNvSpPr/>
                <p:nvPr/>
              </p:nvSpPr>
              <p:spPr>
                <a:xfrm rot="5400000">
                  <a:off x="2698889" y="608692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85" name="角丸四角形 884"/>
                <p:cNvSpPr/>
                <p:nvPr/>
              </p:nvSpPr>
              <p:spPr>
                <a:xfrm rot="5400000">
                  <a:off x="2902499" y="6086921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86" name="角丸四角形 885"/>
                <p:cNvSpPr/>
                <p:nvPr/>
              </p:nvSpPr>
              <p:spPr>
                <a:xfrm rot="5400000">
                  <a:off x="3115095" y="6097820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87" name="角丸四角形 886"/>
                <p:cNvSpPr/>
                <p:nvPr/>
              </p:nvSpPr>
              <p:spPr>
                <a:xfrm rot="5400000">
                  <a:off x="2698889" y="6063109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88" name="角丸四角形 887"/>
                <p:cNvSpPr/>
                <p:nvPr/>
              </p:nvSpPr>
              <p:spPr>
                <a:xfrm rot="5400000">
                  <a:off x="2902499" y="606311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89" name="角丸四角形 888"/>
                <p:cNvSpPr/>
                <p:nvPr/>
              </p:nvSpPr>
              <p:spPr>
                <a:xfrm rot="5400000">
                  <a:off x="3115095" y="6074009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82" name="角丸四角形 881"/>
              <p:cNvSpPr/>
              <p:nvPr/>
            </p:nvSpPr>
            <p:spPr>
              <a:xfrm rot="20303828">
                <a:off x="4153157" y="1844666"/>
                <a:ext cx="340974" cy="219076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3" name="角丸四角形 882"/>
              <p:cNvSpPr/>
              <p:nvPr/>
            </p:nvSpPr>
            <p:spPr>
              <a:xfrm rot="20303828">
                <a:off x="4102868" y="1824510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853" name="円/楕円 852"/>
            <p:cNvSpPr/>
            <p:nvPr/>
          </p:nvSpPr>
          <p:spPr>
            <a:xfrm rot="1800000" flipH="1">
              <a:off x="1340098" y="3558858"/>
              <a:ext cx="289242" cy="293907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4" name="円/楕円 853"/>
            <p:cNvSpPr/>
            <p:nvPr/>
          </p:nvSpPr>
          <p:spPr>
            <a:xfrm rot="19800000">
              <a:off x="1125665" y="3515496"/>
              <a:ext cx="375259" cy="283418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5" name="円/楕円 854"/>
            <p:cNvSpPr/>
            <p:nvPr/>
          </p:nvSpPr>
          <p:spPr>
            <a:xfrm rot="900000" flipH="1">
              <a:off x="1550807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6" name="円/楕円 855"/>
            <p:cNvSpPr/>
            <p:nvPr/>
          </p:nvSpPr>
          <p:spPr>
            <a:xfrm rot="20700000">
              <a:off x="1126368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7" name="台形 856"/>
            <p:cNvSpPr/>
            <p:nvPr/>
          </p:nvSpPr>
          <p:spPr>
            <a:xfrm>
              <a:off x="1289267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8" name="台形 857"/>
            <p:cNvSpPr/>
            <p:nvPr/>
          </p:nvSpPr>
          <p:spPr>
            <a:xfrm rot="10800000">
              <a:off x="1214574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9" name="台形 858"/>
            <p:cNvSpPr/>
            <p:nvPr/>
          </p:nvSpPr>
          <p:spPr>
            <a:xfrm rot="10800000" flipV="1">
              <a:off x="1337963" y="4171307"/>
              <a:ext cx="89340" cy="451313"/>
            </a:xfrm>
            <a:prstGeom prst="trapezoid">
              <a:avLst/>
            </a:prstGeom>
            <a:pattFill prst="wdUpDiag">
              <a:fgClr>
                <a:srgbClr val="C00000"/>
              </a:fgClr>
              <a:bgClr>
                <a:srgbClr val="00206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60" name="フリーフォーム 859"/>
            <p:cNvSpPr/>
            <p:nvPr/>
          </p:nvSpPr>
          <p:spPr>
            <a:xfrm>
              <a:off x="1117344" y="4972049"/>
              <a:ext cx="259233" cy="104013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61" name="フリーフォーム 860"/>
            <p:cNvSpPr/>
            <p:nvPr/>
          </p:nvSpPr>
          <p:spPr>
            <a:xfrm>
              <a:off x="1376577" y="4972049"/>
              <a:ext cx="259235" cy="1040131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62" name="円/楕円 861"/>
            <p:cNvSpPr/>
            <p:nvPr/>
          </p:nvSpPr>
          <p:spPr>
            <a:xfrm>
              <a:off x="1172442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63" name="フリーフォーム 862"/>
            <p:cNvSpPr/>
            <p:nvPr/>
          </p:nvSpPr>
          <p:spPr>
            <a:xfrm>
              <a:off x="1085768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300422" y="525283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64" name="台形 863"/>
            <p:cNvSpPr/>
            <p:nvPr/>
          </p:nvSpPr>
          <p:spPr>
            <a:xfrm rot="10800000">
              <a:off x="1337963" y="4097334"/>
              <a:ext cx="89340" cy="73973"/>
            </a:xfrm>
            <a:prstGeom prst="trapezoid">
              <a:avLst/>
            </a:prstGeom>
            <a:pattFill prst="wdUpDiag">
              <a:fgClr>
                <a:srgbClr val="C00000"/>
              </a:fgClr>
              <a:bgClr>
                <a:srgbClr val="00206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65" name="フリーフォーム 864"/>
            <p:cNvSpPr/>
            <p:nvPr/>
          </p:nvSpPr>
          <p:spPr>
            <a:xfrm rot="10800000">
              <a:off x="1214574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66" name="フリーフォーム 865"/>
            <p:cNvSpPr/>
            <p:nvPr/>
          </p:nvSpPr>
          <p:spPr>
            <a:xfrm flipH="1">
              <a:off x="1167489" y="4081462"/>
              <a:ext cx="430289" cy="580113"/>
            </a:xfrm>
            <a:custGeom>
              <a:avLst/>
              <a:gdLst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35744 w 430289"/>
                <a:gd name="connsiteY10" fmla="*/ 614363 h 614363"/>
                <a:gd name="connsiteX11" fmla="*/ 224119 w 430289"/>
                <a:gd name="connsiteY11" fmla="*/ 565193 h 614363"/>
                <a:gd name="connsiteX12" fmla="*/ 392188 w 430289"/>
                <a:gd name="connsiteY12" fmla="*/ 285751 h 614363"/>
                <a:gd name="connsiteX13" fmla="*/ 358851 w 430289"/>
                <a:gd name="connsiteY13" fmla="*/ 230982 h 614363"/>
                <a:gd name="connsiteX14" fmla="*/ 430289 w 430289"/>
                <a:gd name="connsiteY14" fmla="*/ 214314 h 614363"/>
                <a:gd name="connsiteX15" fmla="*/ 380283 w 430289"/>
                <a:gd name="connsiteY15" fmla="*/ 14289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24119 w 430289"/>
                <a:gd name="connsiteY10" fmla="*/ 565193 h 614363"/>
                <a:gd name="connsiteX11" fmla="*/ 392188 w 430289"/>
                <a:gd name="connsiteY11" fmla="*/ 285751 h 614363"/>
                <a:gd name="connsiteX12" fmla="*/ 358851 w 430289"/>
                <a:gd name="connsiteY12" fmla="*/ 230982 h 614363"/>
                <a:gd name="connsiteX13" fmla="*/ 430289 w 430289"/>
                <a:gd name="connsiteY13" fmla="*/ 214314 h 614363"/>
                <a:gd name="connsiteX14" fmla="*/ 380283 w 430289"/>
                <a:gd name="connsiteY14" fmla="*/ 14289 h 614363"/>
                <a:gd name="connsiteX15" fmla="*/ 339802 w 430289"/>
                <a:gd name="connsiteY15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392188 w 430289"/>
                <a:gd name="connsiteY10" fmla="*/ 285751 h 614363"/>
                <a:gd name="connsiteX11" fmla="*/ 358851 w 430289"/>
                <a:gd name="connsiteY11" fmla="*/ 230982 h 614363"/>
                <a:gd name="connsiteX12" fmla="*/ 430289 w 430289"/>
                <a:gd name="connsiteY12" fmla="*/ 214314 h 614363"/>
                <a:gd name="connsiteX13" fmla="*/ 380283 w 430289"/>
                <a:gd name="connsiteY13" fmla="*/ 14289 h 614363"/>
                <a:gd name="connsiteX14" fmla="*/ 339802 w 430289"/>
                <a:gd name="connsiteY14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194545 w 430289"/>
                <a:gd name="connsiteY7" fmla="*/ 614363 h 614363"/>
                <a:gd name="connsiteX8" fmla="*/ 215145 w 430289"/>
                <a:gd name="connsiteY8" fmla="*/ 580113 h 614363"/>
                <a:gd name="connsiteX9" fmla="*/ 392188 w 430289"/>
                <a:gd name="connsiteY9" fmla="*/ 285751 h 614363"/>
                <a:gd name="connsiteX10" fmla="*/ 358851 w 430289"/>
                <a:gd name="connsiteY10" fmla="*/ 230982 h 614363"/>
                <a:gd name="connsiteX11" fmla="*/ 430289 w 430289"/>
                <a:gd name="connsiteY11" fmla="*/ 214314 h 614363"/>
                <a:gd name="connsiteX12" fmla="*/ 380283 w 430289"/>
                <a:gd name="connsiteY12" fmla="*/ 14289 h 614363"/>
                <a:gd name="connsiteX13" fmla="*/ 339802 w 430289"/>
                <a:gd name="connsiteY13" fmla="*/ 0 h 614363"/>
                <a:gd name="connsiteX0" fmla="*/ 339802 w 430289"/>
                <a:gd name="connsiteY0" fmla="*/ 0 h 580113"/>
                <a:gd name="connsiteX1" fmla="*/ 215145 w 430289"/>
                <a:gd name="connsiteY1" fmla="*/ 527238 h 580113"/>
                <a:gd name="connsiteX2" fmla="*/ 90487 w 430289"/>
                <a:gd name="connsiteY2" fmla="*/ 0 h 580113"/>
                <a:gd name="connsiteX3" fmla="*/ 50006 w 430289"/>
                <a:gd name="connsiteY3" fmla="*/ 14289 h 580113"/>
                <a:gd name="connsiteX4" fmla="*/ 0 w 430289"/>
                <a:gd name="connsiteY4" fmla="*/ 214314 h 580113"/>
                <a:gd name="connsiteX5" fmla="*/ 71438 w 430289"/>
                <a:gd name="connsiteY5" fmla="*/ 230982 h 580113"/>
                <a:gd name="connsiteX6" fmla="*/ 38101 w 430289"/>
                <a:gd name="connsiteY6" fmla="*/ 285751 h 580113"/>
                <a:gd name="connsiteX7" fmla="*/ 215145 w 430289"/>
                <a:gd name="connsiteY7" fmla="*/ 580113 h 580113"/>
                <a:gd name="connsiteX8" fmla="*/ 392188 w 430289"/>
                <a:gd name="connsiteY8" fmla="*/ 285751 h 580113"/>
                <a:gd name="connsiteX9" fmla="*/ 358851 w 430289"/>
                <a:gd name="connsiteY9" fmla="*/ 230982 h 580113"/>
                <a:gd name="connsiteX10" fmla="*/ 430289 w 430289"/>
                <a:gd name="connsiteY10" fmla="*/ 214314 h 580113"/>
                <a:gd name="connsiteX11" fmla="*/ 380283 w 430289"/>
                <a:gd name="connsiteY11" fmla="*/ 14289 h 580113"/>
                <a:gd name="connsiteX12" fmla="*/ 339802 w 430289"/>
                <a:gd name="connsiteY12" fmla="*/ 0 h 580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30289" h="580113">
                  <a:moveTo>
                    <a:pt x="339802" y="0"/>
                  </a:moveTo>
                  <a:lnTo>
                    <a:pt x="215145" y="527238"/>
                  </a:lnTo>
                  <a:lnTo>
                    <a:pt x="90487" y="0"/>
                  </a:lnTo>
                  <a:lnTo>
                    <a:pt x="50006" y="14289"/>
                  </a:lnTo>
                  <a:lnTo>
                    <a:pt x="0" y="214314"/>
                  </a:lnTo>
                  <a:lnTo>
                    <a:pt x="71438" y="230982"/>
                  </a:lnTo>
                  <a:lnTo>
                    <a:pt x="38101" y="285751"/>
                  </a:lnTo>
                  <a:lnTo>
                    <a:pt x="215145" y="580113"/>
                  </a:lnTo>
                  <a:lnTo>
                    <a:pt x="392188" y="285751"/>
                  </a:lnTo>
                  <a:lnTo>
                    <a:pt x="358851" y="230982"/>
                  </a:lnTo>
                  <a:lnTo>
                    <a:pt x="430289" y="214314"/>
                  </a:lnTo>
                  <a:lnTo>
                    <a:pt x="380283" y="14289"/>
                  </a:lnTo>
                  <a:lnTo>
                    <a:pt x="339802" y="0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67" name="円/楕円 866"/>
            <p:cNvSpPr/>
            <p:nvPr/>
          </p:nvSpPr>
          <p:spPr>
            <a:xfrm>
              <a:off x="1355278" y="4735549"/>
              <a:ext cx="45719" cy="45719"/>
            </a:xfrm>
            <a:prstGeom prst="ellipse">
              <a:avLst/>
            </a:prstGeom>
            <a:solidFill>
              <a:srgbClr val="6600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68" name="円/楕円 867"/>
            <p:cNvSpPr/>
            <p:nvPr/>
          </p:nvSpPr>
          <p:spPr>
            <a:xfrm>
              <a:off x="1355278" y="4883187"/>
              <a:ext cx="45719" cy="45719"/>
            </a:xfrm>
            <a:prstGeom prst="ellipse">
              <a:avLst/>
            </a:prstGeom>
            <a:solidFill>
              <a:srgbClr val="6600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69" name="片側の 2 つの角を丸めた四角形 868"/>
            <p:cNvSpPr/>
            <p:nvPr/>
          </p:nvSpPr>
          <p:spPr>
            <a:xfrm rot="9900000">
              <a:off x="1571209" y="4782380"/>
              <a:ext cx="66597" cy="175442"/>
            </a:xfrm>
            <a:prstGeom prst="round2SameRect">
              <a:avLst/>
            </a:pr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70" name="片側の 2 つの角を丸めた四角形 869"/>
            <p:cNvSpPr/>
            <p:nvPr/>
          </p:nvSpPr>
          <p:spPr>
            <a:xfrm rot="11700000" flipH="1">
              <a:off x="1122831" y="4782380"/>
              <a:ext cx="66597" cy="175442"/>
            </a:xfrm>
            <a:prstGeom prst="round2SameRect">
              <a:avLst/>
            </a:pr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71" name="フリーフォーム 870"/>
            <p:cNvSpPr/>
            <p:nvPr/>
          </p:nvSpPr>
          <p:spPr>
            <a:xfrm>
              <a:off x="1138249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7E6E6">
                <a:lumMod val="2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72" name="フリーフォーム 871"/>
            <p:cNvSpPr/>
            <p:nvPr/>
          </p:nvSpPr>
          <p:spPr>
            <a:xfrm>
              <a:off x="1376578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7E6E6">
                <a:lumMod val="2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73" name="角丸四角形 872"/>
            <p:cNvSpPr/>
            <p:nvPr/>
          </p:nvSpPr>
          <p:spPr>
            <a:xfrm>
              <a:off x="1251866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74" name="角丸四角形 873"/>
            <p:cNvSpPr/>
            <p:nvPr/>
          </p:nvSpPr>
          <p:spPr>
            <a:xfrm>
              <a:off x="1450182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75" name="フリーフォーム 874"/>
            <p:cNvSpPr/>
            <p:nvPr/>
          </p:nvSpPr>
          <p:spPr>
            <a:xfrm rot="1800000">
              <a:off x="1206127" y="3535516"/>
              <a:ext cx="70673" cy="207918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76" name="フリーフォーム 875"/>
            <p:cNvSpPr/>
            <p:nvPr/>
          </p:nvSpPr>
          <p:spPr>
            <a:xfrm rot="1800000">
              <a:off x="1254702" y="3523792"/>
              <a:ext cx="70673" cy="207918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77" name="フリーフォーム 876"/>
            <p:cNvSpPr/>
            <p:nvPr/>
          </p:nvSpPr>
          <p:spPr>
            <a:xfrm rot="610876">
              <a:off x="1087123" y="4608326"/>
              <a:ext cx="153096" cy="147545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35585 w 407496"/>
                <a:gd name="connsiteY9" fmla="*/ 392721 h 392721"/>
                <a:gd name="connsiteX10" fmla="*/ 167647 w 407496"/>
                <a:gd name="connsiteY10" fmla="*/ 392720 h 392721"/>
                <a:gd name="connsiteX11" fmla="*/ 146968 w 407496"/>
                <a:gd name="connsiteY11" fmla="*/ 388545 h 392721"/>
                <a:gd name="connsiteX12" fmla="*/ 145241 w 407496"/>
                <a:gd name="connsiteY12" fmla="*/ 387381 h 392721"/>
                <a:gd name="connsiteX13" fmla="*/ 124022 w 407496"/>
                <a:gd name="connsiteY13" fmla="*/ 384849 h 392721"/>
                <a:gd name="connsiteX14" fmla="*/ 99198 w 407496"/>
                <a:gd name="connsiteY14" fmla="*/ 363761 h 392721"/>
                <a:gd name="connsiteX15" fmla="*/ 98212 w 407496"/>
                <a:gd name="connsiteY15" fmla="*/ 361270 h 392721"/>
                <a:gd name="connsiteX16" fmla="*/ 93849 w 407496"/>
                <a:gd name="connsiteY16" fmla="*/ 366650 h 392721"/>
                <a:gd name="connsiteX17" fmla="*/ 52121 w 407496"/>
                <a:gd name="connsiteY17" fmla="*/ 379766 h 392721"/>
                <a:gd name="connsiteX18" fmla="*/ 225 w 407496"/>
                <a:gd name="connsiteY18" fmla="*/ 317806 h 392721"/>
                <a:gd name="connsiteX19" fmla="*/ 20103 w 407496"/>
                <a:gd name="connsiteY19" fmla="*/ 92911 h 392721"/>
                <a:gd name="connsiteX20" fmla="*/ 59509 w 407496"/>
                <a:gd name="connsiteY20" fmla="*/ 43530 h 392721"/>
                <a:gd name="connsiteX21" fmla="*/ 71374 w 407496"/>
                <a:gd name="connsiteY21" fmla="*/ 42206 h 392721"/>
                <a:gd name="connsiteX22" fmla="*/ 74764 w 407496"/>
                <a:gd name="connsiteY22" fmla="*/ 30563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88713 w 407496"/>
                <a:gd name="connsiteY7" fmla="*/ 339594 h 392721"/>
                <a:gd name="connsiteX8" fmla="*/ 235585 w 407496"/>
                <a:gd name="connsiteY8" fmla="*/ 392721 h 392721"/>
                <a:gd name="connsiteX9" fmla="*/ 167647 w 407496"/>
                <a:gd name="connsiteY9" fmla="*/ 392720 h 392721"/>
                <a:gd name="connsiteX10" fmla="*/ 146968 w 407496"/>
                <a:gd name="connsiteY10" fmla="*/ 388545 h 392721"/>
                <a:gd name="connsiteX11" fmla="*/ 145241 w 407496"/>
                <a:gd name="connsiteY11" fmla="*/ 387381 h 392721"/>
                <a:gd name="connsiteX12" fmla="*/ 124022 w 407496"/>
                <a:gd name="connsiteY12" fmla="*/ 384849 h 392721"/>
                <a:gd name="connsiteX13" fmla="*/ 99198 w 407496"/>
                <a:gd name="connsiteY13" fmla="*/ 363761 h 392721"/>
                <a:gd name="connsiteX14" fmla="*/ 98212 w 407496"/>
                <a:gd name="connsiteY14" fmla="*/ 361270 h 392721"/>
                <a:gd name="connsiteX15" fmla="*/ 93849 w 407496"/>
                <a:gd name="connsiteY15" fmla="*/ 366650 h 392721"/>
                <a:gd name="connsiteX16" fmla="*/ 52121 w 407496"/>
                <a:gd name="connsiteY16" fmla="*/ 379766 h 392721"/>
                <a:gd name="connsiteX17" fmla="*/ 225 w 407496"/>
                <a:gd name="connsiteY17" fmla="*/ 317806 h 392721"/>
                <a:gd name="connsiteX18" fmla="*/ 20103 w 407496"/>
                <a:gd name="connsiteY18" fmla="*/ 92911 h 392721"/>
                <a:gd name="connsiteX19" fmla="*/ 59509 w 407496"/>
                <a:gd name="connsiteY19" fmla="*/ 43530 h 392721"/>
                <a:gd name="connsiteX20" fmla="*/ 71374 w 407496"/>
                <a:gd name="connsiteY20" fmla="*/ 42206 h 392721"/>
                <a:gd name="connsiteX21" fmla="*/ 74764 w 407496"/>
                <a:gd name="connsiteY21" fmla="*/ 30563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5 w 407496"/>
                <a:gd name="connsiteY7" fmla="*/ 392721 h 392721"/>
                <a:gd name="connsiteX8" fmla="*/ 167647 w 407496"/>
                <a:gd name="connsiteY8" fmla="*/ 392720 h 392721"/>
                <a:gd name="connsiteX9" fmla="*/ 146968 w 407496"/>
                <a:gd name="connsiteY9" fmla="*/ 388545 h 392721"/>
                <a:gd name="connsiteX10" fmla="*/ 145241 w 407496"/>
                <a:gd name="connsiteY10" fmla="*/ 387381 h 392721"/>
                <a:gd name="connsiteX11" fmla="*/ 124022 w 407496"/>
                <a:gd name="connsiteY11" fmla="*/ 384849 h 392721"/>
                <a:gd name="connsiteX12" fmla="*/ 99198 w 407496"/>
                <a:gd name="connsiteY12" fmla="*/ 363761 h 392721"/>
                <a:gd name="connsiteX13" fmla="*/ 98212 w 407496"/>
                <a:gd name="connsiteY13" fmla="*/ 361270 h 392721"/>
                <a:gd name="connsiteX14" fmla="*/ 93849 w 407496"/>
                <a:gd name="connsiteY14" fmla="*/ 366650 h 392721"/>
                <a:gd name="connsiteX15" fmla="*/ 52121 w 407496"/>
                <a:gd name="connsiteY15" fmla="*/ 379766 h 392721"/>
                <a:gd name="connsiteX16" fmla="*/ 225 w 407496"/>
                <a:gd name="connsiteY16" fmla="*/ 317806 h 392721"/>
                <a:gd name="connsiteX17" fmla="*/ 20103 w 407496"/>
                <a:gd name="connsiteY17" fmla="*/ 92911 h 392721"/>
                <a:gd name="connsiteX18" fmla="*/ 59509 w 407496"/>
                <a:gd name="connsiteY18" fmla="*/ 43530 h 392721"/>
                <a:gd name="connsiteX19" fmla="*/ 71374 w 407496"/>
                <a:gd name="connsiteY19" fmla="*/ 42206 h 392721"/>
                <a:gd name="connsiteX20" fmla="*/ 74764 w 407496"/>
                <a:gd name="connsiteY20" fmla="*/ 30563 h 392721"/>
                <a:gd name="connsiteX21" fmla="*/ 107625 w 407496"/>
                <a:gd name="connsiteY21" fmla="*/ 2811 h 392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7496" h="392721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96882" y="286467"/>
                  </a:lnTo>
                  <a:lnTo>
                    <a:pt x="235585" y="392721"/>
                  </a:ln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78" name="片側の 2 つの角を丸めた四角形 590"/>
            <p:cNvSpPr/>
            <p:nvPr/>
          </p:nvSpPr>
          <p:spPr>
            <a:xfrm rot="2700000">
              <a:off x="869414" y="4201601"/>
              <a:ext cx="390960" cy="518890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0960" h="518890">
                  <a:moveTo>
                    <a:pt x="146364" y="133357"/>
                  </a:moveTo>
                  <a:lnTo>
                    <a:pt x="147309" y="351643"/>
                  </a:lnTo>
                  <a:lnTo>
                    <a:pt x="355036" y="298929"/>
                  </a:lnTo>
                  <a:lnTo>
                    <a:pt x="390960" y="440493"/>
                  </a:lnTo>
                  <a:lnTo>
                    <a:pt x="90928" y="516630"/>
                  </a:lnTo>
                  <a:cubicBezTo>
                    <a:pt x="51836" y="526550"/>
                    <a:pt x="12105" y="502902"/>
                    <a:pt x="2185" y="463811"/>
                  </a:cubicBezTo>
                  <a:cubicBezTo>
                    <a:pt x="-527" y="453126"/>
                    <a:pt x="-730" y="442395"/>
                    <a:pt x="1661" y="432324"/>
                  </a:cubicBezTo>
                  <a:lnTo>
                    <a:pt x="1661" y="0"/>
                  </a:lnTo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79" name="片側の 2 つの角を丸めた四角形 590"/>
            <p:cNvSpPr/>
            <p:nvPr/>
          </p:nvSpPr>
          <p:spPr>
            <a:xfrm rot="18000000">
              <a:off x="1653863" y="3962072"/>
              <a:ext cx="391700" cy="451706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49220 w 390960"/>
                <a:gd name="connsiteY0" fmla="*/ 67184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49960 w 391700"/>
                <a:gd name="connsiteY0" fmla="*/ 0 h 451706"/>
                <a:gd name="connsiteX1" fmla="*/ 148049 w 391700"/>
                <a:gd name="connsiteY1" fmla="*/ 284459 h 451706"/>
                <a:gd name="connsiteX2" fmla="*/ 355776 w 391700"/>
                <a:gd name="connsiteY2" fmla="*/ 231745 h 451706"/>
                <a:gd name="connsiteX3" fmla="*/ 391700 w 391700"/>
                <a:gd name="connsiteY3" fmla="*/ 373309 h 451706"/>
                <a:gd name="connsiteX4" fmla="*/ 91668 w 391700"/>
                <a:gd name="connsiteY4" fmla="*/ 449446 h 451706"/>
                <a:gd name="connsiteX5" fmla="*/ 2925 w 391700"/>
                <a:gd name="connsiteY5" fmla="*/ 396627 h 451706"/>
                <a:gd name="connsiteX6" fmla="*/ 2401 w 391700"/>
                <a:gd name="connsiteY6" fmla="*/ 365140 h 451706"/>
                <a:gd name="connsiteX7" fmla="*/ 0 w 391700"/>
                <a:gd name="connsiteY7" fmla="*/ 101379 h 451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1700" h="451706">
                  <a:moveTo>
                    <a:pt x="149960" y="0"/>
                  </a:moveTo>
                  <a:lnTo>
                    <a:pt x="148049" y="284459"/>
                  </a:lnTo>
                  <a:lnTo>
                    <a:pt x="355776" y="231745"/>
                  </a:lnTo>
                  <a:lnTo>
                    <a:pt x="391700" y="373309"/>
                  </a:lnTo>
                  <a:lnTo>
                    <a:pt x="91668" y="449446"/>
                  </a:lnTo>
                  <a:cubicBezTo>
                    <a:pt x="52576" y="459366"/>
                    <a:pt x="12845" y="435718"/>
                    <a:pt x="2925" y="396627"/>
                  </a:cubicBezTo>
                  <a:cubicBezTo>
                    <a:pt x="213" y="385942"/>
                    <a:pt x="10" y="375211"/>
                    <a:pt x="2401" y="365140"/>
                  </a:cubicBezTo>
                  <a:cubicBezTo>
                    <a:pt x="1601" y="277220"/>
                    <a:pt x="800" y="189299"/>
                    <a:pt x="0" y="101379"/>
                  </a:cubicBezTo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890" name="グループ化 889"/>
          <p:cNvGrpSpPr>
            <a:grpSpLocks noChangeAspect="1"/>
          </p:cNvGrpSpPr>
          <p:nvPr/>
        </p:nvGrpSpPr>
        <p:grpSpPr>
          <a:xfrm>
            <a:off x="2722261" y="2846288"/>
            <a:ext cx="840641" cy="1554127"/>
            <a:chOff x="2094214" y="3532875"/>
            <a:chExt cx="1401068" cy="2590211"/>
          </a:xfrm>
        </p:grpSpPr>
        <p:sp>
          <p:nvSpPr>
            <p:cNvPr id="891" name="月 890"/>
            <p:cNvSpPr/>
            <p:nvPr/>
          </p:nvSpPr>
          <p:spPr>
            <a:xfrm rot="18000000" flipH="1">
              <a:off x="2671544" y="3432791"/>
              <a:ext cx="166333" cy="394977"/>
            </a:xfrm>
            <a:prstGeom prst="moon">
              <a:avLst>
                <a:gd name="adj" fmla="val 77201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92" name="台形 891"/>
            <p:cNvSpPr/>
            <p:nvPr/>
          </p:nvSpPr>
          <p:spPr>
            <a:xfrm>
              <a:off x="2582604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93" name="台形 892"/>
            <p:cNvSpPr/>
            <p:nvPr/>
          </p:nvSpPr>
          <p:spPr>
            <a:xfrm rot="10800000">
              <a:off x="2507911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94" name="台形 893"/>
            <p:cNvSpPr/>
            <p:nvPr/>
          </p:nvSpPr>
          <p:spPr>
            <a:xfrm rot="10800000" flipV="1">
              <a:off x="2631300" y="4171307"/>
              <a:ext cx="89340" cy="263781"/>
            </a:xfrm>
            <a:prstGeom prst="trapezoid">
              <a:avLst/>
            </a:pr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95" name="フリーフォーム 894"/>
            <p:cNvSpPr/>
            <p:nvPr/>
          </p:nvSpPr>
          <p:spPr>
            <a:xfrm>
              <a:off x="2410681" y="4972049"/>
              <a:ext cx="259233" cy="104013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96" name="フリーフォーム 895"/>
            <p:cNvSpPr/>
            <p:nvPr/>
          </p:nvSpPr>
          <p:spPr>
            <a:xfrm>
              <a:off x="2669914" y="4972049"/>
              <a:ext cx="259235" cy="1040131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97" name="台形 896"/>
            <p:cNvSpPr/>
            <p:nvPr/>
          </p:nvSpPr>
          <p:spPr>
            <a:xfrm rot="10800000">
              <a:off x="2631300" y="4097334"/>
              <a:ext cx="89340" cy="73973"/>
            </a:xfrm>
            <a:prstGeom prst="trapezoid">
              <a:avLst/>
            </a:pr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98" name="フリーフォーム 897"/>
            <p:cNvSpPr/>
            <p:nvPr/>
          </p:nvSpPr>
          <p:spPr>
            <a:xfrm rot="10800000">
              <a:off x="2507911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99" name="フリーフォーム 898"/>
            <p:cNvSpPr/>
            <p:nvPr/>
          </p:nvSpPr>
          <p:spPr>
            <a:xfrm>
              <a:off x="2379105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298041 w 593730"/>
                <a:gd name="connsiteY2" fmla="*/ 318114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298041" y="318114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00" name="フリーフォーム 899"/>
            <p:cNvSpPr/>
            <p:nvPr/>
          </p:nvSpPr>
          <p:spPr>
            <a:xfrm flipH="1">
              <a:off x="2482689" y="4098414"/>
              <a:ext cx="209712" cy="364831"/>
            </a:xfrm>
            <a:custGeom>
              <a:avLst/>
              <a:gdLst>
                <a:gd name="connsiteX0" fmla="*/ 200187 w 209712"/>
                <a:gd name="connsiteY0" fmla="*/ 0 h 364831"/>
                <a:gd name="connsiteX1" fmla="*/ 147800 w 209712"/>
                <a:gd name="connsiteY1" fmla="*/ 2382 h 364831"/>
                <a:gd name="connsiteX2" fmla="*/ 0 w 209712"/>
                <a:gd name="connsiteY2" fmla="*/ 318605 h 364831"/>
                <a:gd name="connsiteX3" fmla="*/ 23255 w 209712"/>
                <a:gd name="connsiteY3" fmla="*/ 364831 h 364831"/>
                <a:gd name="connsiteX4" fmla="*/ 195425 w 209712"/>
                <a:gd name="connsiteY4" fmla="*/ 202407 h 364831"/>
                <a:gd name="connsiteX5" fmla="*/ 126369 w 209712"/>
                <a:gd name="connsiteY5" fmla="*/ 183357 h 364831"/>
                <a:gd name="connsiteX6" fmla="*/ 209712 w 209712"/>
                <a:gd name="connsiteY6" fmla="*/ 166688 h 364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9712" h="364831">
                  <a:moveTo>
                    <a:pt x="200187" y="0"/>
                  </a:moveTo>
                  <a:lnTo>
                    <a:pt x="147800" y="2382"/>
                  </a:lnTo>
                  <a:lnTo>
                    <a:pt x="0" y="318605"/>
                  </a:lnTo>
                  <a:lnTo>
                    <a:pt x="23255" y="364831"/>
                  </a:lnTo>
                  <a:lnTo>
                    <a:pt x="195425" y="202407"/>
                  </a:lnTo>
                  <a:lnTo>
                    <a:pt x="126369" y="183357"/>
                  </a:lnTo>
                  <a:lnTo>
                    <a:pt x="209712" y="166688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01" name="フリーフォーム 900"/>
            <p:cNvSpPr/>
            <p:nvPr/>
          </p:nvSpPr>
          <p:spPr>
            <a:xfrm>
              <a:off x="2613302" y="4098413"/>
              <a:ext cx="266700" cy="440532"/>
            </a:xfrm>
            <a:custGeom>
              <a:avLst/>
              <a:gdLst>
                <a:gd name="connsiteX0" fmla="*/ 204788 w 266700"/>
                <a:gd name="connsiteY0" fmla="*/ 4763 h 440532"/>
                <a:gd name="connsiteX1" fmla="*/ 0 w 266700"/>
                <a:gd name="connsiteY1" fmla="*/ 440532 h 440532"/>
                <a:gd name="connsiteX2" fmla="*/ 252413 w 266700"/>
                <a:gd name="connsiteY2" fmla="*/ 202407 h 440532"/>
                <a:gd name="connsiteX3" fmla="*/ 183357 w 266700"/>
                <a:gd name="connsiteY3" fmla="*/ 183357 h 440532"/>
                <a:gd name="connsiteX4" fmla="*/ 266700 w 266700"/>
                <a:gd name="connsiteY4" fmla="*/ 166688 h 440532"/>
                <a:gd name="connsiteX5" fmla="*/ 257175 w 266700"/>
                <a:gd name="connsiteY5" fmla="*/ 0 h 440532"/>
                <a:gd name="connsiteX6" fmla="*/ 204788 w 266700"/>
                <a:gd name="connsiteY6" fmla="*/ 4763 h 440532"/>
                <a:gd name="connsiteX0" fmla="*/ 204788 w 266700"/>
                <a:gd name="connsiteY0" fmla="*/ 2382 h 440532"/>
                <a:gd name="connsiteX1" fmla="*/ 0 w 266700"/>
                <a:gd name="connsiteY1" fmla="*/ 440532 h 440532"/>
                <a:gd name="connsiteX2" fmla="*/ 252413 w 266700"/>
                <a:gd name="connsiteY2" fmla="*/ 202407 h 440532"/>
                <a:gd name="connsiteX3" fmla="*/ 183357 w 266700"/>
                <a:gd name="connsiteY3" fmla="*/ 183357 h 440532"/>
                <a:gd name="connsiteX4" fmla="*/ 266700 w 266700"/>
                <a:gd name="connsiteY4" fmla="*/ 166688 h 440532"/>
                <a:gd name="connsiteX5" fmla="*/ 257175 w 266700"/>
                <a:gd name="connsiteY5" fmla="*/ 0 h 440532"/>
                <a:gd name="connsiteX6" fmla="*/ 204788 w 266700"/>
                <a:gd name="connsiteY6" fmla="*/ 2382 h 440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6700" h="440532">
                  <a:moveTo>
                    <a:pt x="204788" y="2382"/>
                  </a:moveTo>
                  <a:lnTo>
                    <a:pt x="0" y="440532"/>
                  </a:lnTo>
                  <a:lnTo>
                    <a:pt x="252413" y="202407"/>
                  </a:lnTo>
                  <a:lnTo>
                    <a:pt x="183357" y="183357"/>
                  </a:lnTo>
                  <a:lnTo>
                    <a:pt x="266700" y="166688"/>
                  </a:lnTo>
                  <a:lnTo>
                    <a:pt x="257175" y="0"/>
                  </a:lnTo>
                  <a:lnTo>
                    <a:pt x="204788" y="2382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20" name="円/楕円 1119"/>
            <p:cNvSpPr/>
            <p:nvPr/>
          </p:nvSpPr>
          <p:spPr>
            <a:xfrm>
              <a:off x="2570850" y="465263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21" name="円/楕円 1120"/>
            <p:cNvSpPr/>
            <p:nvPr/>
          </p:nvSpPr>
          <p:spPr>
            <a:xfrm>
              <a:off x="2570850" y="4800274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22" name="円/楕円 1121"/>
            <p:cNvSpPr/>
            <p:nvPr/>
          </p:nvSpPr>
          <p:spPr>
            <a:xfrm>
              <a:off x="2729309" y="465263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23" name="円/楕円 1122"/>
            <p:cNvSpPr/>
            <p:nvPr/>
          </p:nvSpPr>
          <p:spPr>
            <a:xfrm>
              <a:off x="2729309" y="4800274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24" name="フリーフォーム 1123"/>
            <p:cNvSpPr/>
            <p:nvPr/>
          </p:nvSpPr>
          <p:spPr>
            <a:xfrm>
              <a:off x="2431586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25" name="フリーフォーム 1124"/>
            <p:cNvSpPr/>
            <p:nvPr/>
          </p:nvSpPr>
          <p:spPr>
            <a:xfrm>
              <a:off x="2669915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26" name="円/楕円 1125"/>
            <p:cNvSpPr/>
            <p:nvPr/>
          </p:nvSpPr>
          <p:spPr>
            <a:xfrm rot="900000" flipH="1">
              <a:off x="2836793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27" name="円/楕円 1126"/>
            <p:cNvSpPr/>
            <p:nvPr/>
          </p:nvSpPr>
          <p:spPr>
            <a:xfrm rot="20700000">
              <a:off x="2421879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28" name="円/楕円 1127"/>
            <p:cNvSpPr/>
            <p:nvPr/>
          </p:nvSpPr>
          <p:spPr>
            <a:xfrm>
              <a:off x="2465779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29" name="角丸四角形 1128"/>
            <p:cNvSpPr/>
            <p:nvPr/>
          </p:nvSpPr>
          <p:spPr>
            <a:xfrm>
              <a:off x="2547377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30" name="角丸四角形 1129"/>
            <p:cNvSpPr/>
            <p:nvPr/>
          </p:nvSpPr>
          <p:spPr>
            <a:xfrm>
              <a:off x="2745693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31" name="月 1130"/>
            <p:cNvSpPr/>
            <p:nvPr/>
          </p:nvSpPr>
          <p:spPr>
            <a:xfrm rot="3600000">
              <a:off x="2494759" y="3418553"/>
              <a:ext cx="166333" cy="394977"/>
            </a:xfrm>
            <a:prstGeom prst="moon">
              <a:avLst>
                <a:gd name="adj" fmla="val 77201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32" name="フリーフォーム 1131"/>
            <p:cNvSpPr/>
            <p:nvPr/>
          </p:nvSpPr>
          <p:spPr>
            <a:xfrm rot="2576703">
              <a:off x="2636007" y="3551988"/>
              <a:ext cx="70673" cy="178373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33" name="フリーフォーム 1132"/>
            <p:cNvSpPr/>
            <p:nvPr/>
          </p:nvSpPr>
          <p:spPr>
            <a:xfrm rot="610876">
              <a:off x="2383763" y="4608326"/>
              <a:ext cx="153096" cy="147545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35585 w 407496"/>
                <a:gd name="connsiteY9" fmla="*/ 392721 h 392721"/>
                <a:gd name="connsiteX10" fmla="*/ 167647 w 407496"/>
                <a:gd name="connsiteY10" fmla="*/ 392720 h 392721"/>
                <a:gd name="connsiteX11" fmla="*/ 146968 w 407496"/>
                <a:gd name="connsiteY11" fmla="*/ 388545 h 392721"/>
                <a:gd name="connsiteX12" fmla="*/ 145241 w 407496"/>
                <a:gd name="connsiteY12" fmla="*/ 387381 h 392721"/>
                <a:gd name="connsiteX13" fmla="*/ 124022 w 407496"/>
                <a:gd name="connsiteY13" fmla="*/ 384849 h 392721"/>
                <a:gd name="connsiteX14" fmla="*/ 99198 w 407496"/>
                <a:gd name="connsiteY14" fmla="*/ 363761 h 392721"/>
                <a:gd name="connsiteX15" fmla="*/ 98212 w 407496"/>
                <a:gd name="connsiteY15" fmla="*/ 361270 h 392721"/>
                <a:gd name="connsiteX16" fmla="*/ 93849 w 407496"/>
                <a:gd name="connsiteY16" fmla="*/ 366650 h 392721"/>
                <a:gd name="connsiteX17" fmla="*/ 52121 w 407496"/>
                <a:gd name="connsiteY17" fmla="*/ 379766 h 392721"/>
                <a:gd name="connsiteX18" fmla="*/ 225 w 407496"/>
                <a:gd name="connsiteY18" fmla="*/ 317806 h 392721"/>
                <a:gd name="connsiteX19" fmla="*/ 20103 w 407496"/>
                <a:gd name="connsiteY19" fmla="*/ 92911 h 392721"/>
                <a:gd name="connsiteX20" fmla="*/ 59509 w 407496"/>
                <a:gd name="connsiteY20" fmla="*/ 43530 h 392721"/>
                <a:gd name="connsiteX21" fmla="*/ 71374 w 407496"/>
                <a:gd name="connsiteY21" fmla="*/ 42206 h 392721"/>
                <a:gd name="connsiteX22" fmla="*/ 74764 w 407496"/>
                <a:gd name="connsiteY22" fmla="*/ 30563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88713 w 407496"/>
                <a:gd name="connsiteY7" fmla="*/ 339594 h 392721"/>
                <a:gd name="connsiteX8" fmla="*/ 235585 w 407496"/>
                <a:gd name="connsiteY8" fmla="*/ 392721 h 392721"/>
                <a:gd name="connsiteX9" fmla="*/ 167647 w 407496"/>
                <a:gd name="connsiteY9" fmla="*/ 392720 h 392721"/>
                <a:gd name="connsiteX10" fmla="*/ 146968 w 407496"/>
                <a:gd name="connsiteY10" fmla="*/ 388545 h 392721"/>
                <a:gd name="connsiteX11" fmla="*/ 145241 w 407496"/>
                <a:gd name="connsiteY11" fmla="*/ 387381 h 392721"/>
                <a:gd name="connsiteX12" fmla="*/ 124022 w 407496"/>
                <a:gd name="connsiteY12" fmla="*/ 384849 h 392721"/>
                <a:gd name="connsiteX13" fmla="*/ 99198 w 407496"/>
                <a:gd name="connsiteY13" fmla="*/ 363761 h 392721"/>
                <a:gd name="connsiteX14" fmla="*/ 98212 w 407496"/>
                <a:gd name="connsiteY14" fmla="*/ 361270 h 392721"/>
                <a:gd name="connsiteX15" fmla="*/ 93849 w 407496"/>
                <a:gd name="connsiteY15" fmla="*/ 366650 h 392721"/>
                <a:gd name="connsiteX16" fmla="*/ 52121 w 407496"/>
                <a:gd name="connsiteY16" fmla="*/ 379766 h 392721"/>
                <a:gd name="connsiteX17" fmla="*/ 225 w 407496"/>
                <a:gd name="connsiteY17" fmla="*/ 317806 h 392721"/>
                <a:gd name="connsiteX18" fmla="*/ 20103 w 407496"/>
                <a:gd name="connsiteY18" fmla="*/ 92911 h 392721"/>
                <a:gd name="connsiteX19" fmla="*/ 59509 w 407496"/>
                <a:gd name="connsiteY19" fmla="*/ 43530 h 392721"/>
                <a:gd name="connsiteX20" fmla="*/ 71374 w 407496"/>
                <a:gd name="connsiteY20" fmla="*/ 42206 h 392721"/>
                <a:gd name="connsiteX21" fmla="*/ 74764 w 407496"/>
                <a:gd name="connsiteY21" fmla="*/ 30563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5 w 407496"/>
                <a:gd name="connsiteY7" fmla="*/ 392721 h 392721"/>
                <a:gd name="connsiteX8" fmla="*/ 167647 w 407496"/>
                <a:gd name="connsiteY8" fmla="*/ 392720 h 392721"/>
                <a:gd name="connsiteX9" fmla="*/ 146968 w 407496"/>
                <a:gd name="connsiteY9" fmla="*/ 388545 h 392721"/>
                <a:gd name="connsiteX10" fmla="*/ 145241 w 407496"/>
                <a:gd name="connsiteY10" fmla="*/ 387381 h 392721"/>
                <a:gd name="connsiteX11" fmla="*/ 124022 w 407496"/>
                <a:gd name="connsiteY11" fmla="*/ 384849 h 392721"/>
                <a:gd name="connsiteX12" fmla="*/ 99198 w 407496"/>
                <a:gd name="connsiteY12" fmla="*/ 363761 h 392721"/>
                <a:gd name="connsiteX13" fmla="*/ 98212 w 407496"/>
                <a:gd name="connsiteY13" fmla="*/ 361270 h 392721"/>
                <a:gd name="connsiteX14" fmla="*/ 93849 w 407496"/>
                <a:gd name="connsiteY14" fmla="*/ 366650 h 392721"/>
                <a:gd name="connsiteX15" fmla="*/ 52121 w 407496"/>
                <a:gd name="connsiteY15" fmla="*/ 379766 h 392721"/>
                <a:gd name="connsiteX16" fmla="*/ 225 w 407496"/>
                <a:gd name="connsiteY16" fmla="*/ 317806 h 392721"/>
                <a:gd name="connsiteX17" fmla="*/ 20103 w 407496"/>
                <a:gd name="connsiteY17" fmla="*/ 92911 h 392721"/>
                <a:gd name="connsiteX18" fmla="*/ 59509 w 407496"/>
                <a:gd name="connsiteY18" fmla="*/ 43530 h 392721"/>
                <a:gd name="connsiteX19" fmla="*/ 71374 w 407496"/>
                <a:gd name="connsiteY19" fmla="*/ 42206 h 392721"/>
                <a:gd name="connsiteX20" fmla="*/ 74764 w 407496"/>
                <a:gd name="connsiteY20" fmla="*/ 30563 h 392721"/>
                <a:gd name="connsiteX21" fmla="*/ 107625 w 407496"/>
                <a:gd name="connsiteY21" fmla="*/ 2811 h 392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7496" h="392721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96882" y="286467"/>
                  </a:lnTo>
                  <a:lnTo>
                    <a:pt x="235585" y="392721"/>
                  </a:ln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34" name="片側の 2 つの角を丸めた四角形 590"/>
            <p:cNvSpPr/>
            <p:nvPr/>
          </p:nvSpPr>
          <p:spPr>
            <a:xfrm rot="2700000">
              <a:off x="2158179" y="4201601"/>
              <a:ext cx="390960" cy="518890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0960" h="518890">
                  <a:moveTo>
                    <a:pt x="146364" y="133357"/>
                  </a:moveTo>
                  <a:lnTo>
                    <a:pt x="147309" y="351643"/>
                  </a:lnTo>
                  <a:lnTo>
                    <a:pt x="355036" y="298929"/>
                  </a:lnTo>
                  <a:lnTo>
                    <a:pt x="390960" y="440493"/>
                  </a:lnTo>
                  <a:lnTo>
                    <a:pt x="90928" y="516630"/>
                  </a:lnTo>
                  <a:cubicBezTo>
                    <a:pt x="51836" y="526550"/>
                    <a:pt x="12105" y="502902"/>
                    <a:pt x="2185" y="463811"/>
                  </a:cubicBezTo>
                  <a:cubicBezTo>
                    <a:pt x="-527" y="453126"/>
                    <a:pt x="-730" y="442395"/>
                    <a:pt x="1661" y="432324"/>
                  </a:cubicBezTo>
                  <a:lnTo>
                    <a:pt x="1661" y="0"/>
                  </a:lnTo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135" name="グループ化 1134"/>
            <p:cNvGrpSpPr/>
            <p:nvPr/>
          </p:nvGrpSpPr>
          <p:grpSpPr>
            <a:xfrm rot="1800000">
              <a:off x="3209703" y="3709256"/>
              <a:ext cx="285579" cy="378087"/>
              <a:chOff x="4102868" y="1112472"/>
              <a:chExt cx="926685" cy="1226868"/>
            </a:xfrm>
          </p:grpSpPr>
          <p:sp>
            <p:nvSpPr>
              <p:cNvPr id="1137" name="角丸四角形 329"/>
              <p:cNvSpPr/>
              <p:nvPr/>
            </p:nvSpPr>
            <p:spPr>
              <a:xfrm>
                <a:off x="4211118" y="1112472"/>
                <a:ext cx="793035" cy="1226868"/>
              </a:xfrm>
              <a:custGeom>
                <a:avLst/>
                <a:gdLst/>
                <a:ahLst/>
                <a:cxnLst/>
                <a:rect l="l" t="t" r="r" b="b"/>
                <a:pathLst>
                  <a:path w="793035" h="1226868">
                    <a:moveTo>
                      <a:pt x="143010" y="0"/>
                    </a:moveTo>
                    <a:cubicBezTo>
                      <a:pt x="199235" y="0"/>
                      <a:pt x="244815" y="45580"/>
                      <a:pt x="244815" y="101805"/>
                    </a:cubicBezTo>
                    <a:lnTo>
                      <a:pt x="244815" y="597851"/>
                    </a:lnTo>
                    <a:cubicBezTo>
                      <a:pt x="268579" y="591253"/>
                      <a:pt x="293599" y="588210"/>
                      <a:pt x="319329" y="588210"/>
                    </a:cubicBezTo>
                    <a:lnTo>
                      <a:pt x="473706" y="588210"/>
                    </a:lnTo>
                    <a:cubicBezTo>
                      <a:pt x="650067" y="588210"/>
                      <a:pt x="793035" y="731178"/>
                      <a:pt x="793035" y="907539"/>
                    </a:cubicBezTo>
                    <a:cubicBezTo>
                      <a:pt x="793035" y="1083900"/>
                      <a:pt x="650067" y="1226868"/>
                      <a:pt x="473706" y="1226868"/>
                    </a:cubicBezTo>
                    <a:lnTo>
                      <a:pt x="319329" y="1226868"/>
                    </a:lnTo>
                    <a:cubicBezTo>
                      <a:pt x="142968" y="1226868"/>
                      <a:pt x="0" y="1083900"/>
                      <a:pt x="0" y="907539"/>
                    </a:cubicBezTo>
                    <a:cubicBezTo>
                      <a:pt x="0" y="851413"/>
                      <a:pt x="14480" y="798670"/>
                      <a:pt x="41205" y="753560"/>
                    </a:cubicBezTo>
                    <a:lnTo>
                      <a:pt x="41205" y="101805"/>
                    </a:lnTo>
                    <a:cubicBezTo>
                      <a:pt x="41205" y="45580"/>
                      <a:pt x="86785" y="0"/>
                      <a:pt x="143010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38" name="グループ化 1137"/>
              <p:cNvGrpSpPr/>
              <p:nvPr/>
            </p:nvGrpSpPr>
            <p:grpSpPr>
              <a:xfrm>
                <a:off x="4457233" y="1538574"/>
                <a:ext cx="572320" cy="479504"/>
                <a:chOff x="2824930" y="5937068"/>
                <a:chExt cx="572320" cy="479504"/>
              </a:xfrm>
            </p:grpSpPr>
            <p:sp>
              <p:nvSpPr>
                <p:cNvPr id="1141" name="角丸四角形 1140"/>
                <p:cNvSpPr/>
                <p:nvPr/>
              </p:nvSpPr>
              <p:spPr>
                <a:xfrm rot="5400000">
                  <a:off x="2698889" y="608692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42" name="角丸四角形 1141"/>
                <p:cNvSpPr/>
                <p:nvPr/>
              </p:nvSpPr>
              <p:spPr>
                <a:xfrm rot="5400000">
                  <a:off x="2902499" y="6086921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43" name="角丸四角形 1142"/>
                <p:cNvSpPr/>
                <p:nvPr/>
              </p:nvSpPr>
              <p:spPr>
                <a:xfrm rot="5400000">
                  <a:off x="3115095" y="6097820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44" name="角丸四角形 1143"/>
                <p:cNvSpPr/>
                <p:nvPr/>
              </p:nvSpPr>
              <p:spPr>
                <a:xfrm rot="5400000">
                  <a:off x="2698889" y="6063109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45" name="角丸四角形 1144"/>
                <p:cNvSpPr/>
                <p:nvPr/>
              </p:nvSpPr>
              <p:spPr>
                <a:xfrm rot="5400000">
                  <a:off x="2902499" y="606311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46" name="角丸四角形 1145"/>
                <p:cNvSpPr/>
                <p:nvPr/>
              </p:nvSpPr>
              <p:spPr>
                <a:xfrm rot="5400000">
                  <a:off x="3115095" y="6074009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139" name="角丸四角形 1138"/>
              <p:cNvSpPr/>
              <p:nvPr/>
            </p:nvSpPr>
            <p:spPr>
              <a:xfrm rot="20303828">
                <a:off x="4153157" y="1844666"/>
                <a:ext cx="340974" cy="219076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40" name="角丸四角形 1139"/>
              <p:cNvSpPr/>
              <p:nvPr/>
            </p:nvSpPr>
            <p:spPr>
              <a:xfrm rot="20303828">
                <a:off x="4102868" y="1824510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136" name="片側の 2 つの角を丸めた四角形 590"/>
            <p:cNvSpPr/>
            <p:nvPr/>
          </p:nvSpPr>
          <p:spPr>
            <a:xfrm rot="18000000">
              <a:off x="2951126" y="3962073"/>
              <a:ext cx="391700" cy="451706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49220 w 390960"/>
                <a:gd name="connsiteY0" fmla="*/ 67184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49960 w 391700"/>
                <a:gd name="connsiteY0" fmla="*/ 0 h 451706"/>
                <a:gd name="connsiteX1" fmla="*/ 148049 w 391700"/>
                <a:gd name="connsiteY1" fmla="*/ 284459 h 451706"/>
                <a:gd name="connsiteX2" fmla="*/ 355776 w 391700"/>
                <a:gd name="connsiteY2" fmla="*/ 231745 h 451706"/>
                <a:gd name="connsiteX3" fmla="*/ 391700 w 391700"/>
                <a:gd name="connsiteY3" fmla="*/ 373309 h 451706"/>
                <a:gd name="connsiteX4" fmla="*/ 91668 w 391700"/>
                <a:gd name="connsiteY4" fmla="*/ 449446 h 451706"/>
                <a:gd name="connsiteX5" fmla="*/ 2925 w 391700"/>
                <a:gd name="connsiteY5" fmla="*/ 396627 h 451706"/>
                <a:gd name="connsiteX6" fmla="*/ 2401 w 391700"/>
                <a:gd name="connsiteY6" fmla="*/ 365140 h 451706"/>
                <a:gd name="connsiteX7" fmla="*/ 0 w 391700"/>
                <a:gd name="connsiteY7" fmla="*/ 101379 h 451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1700" h="451706">
                  <a:moveTo>
                    <a:pt x="149960" y="0"/>
                  </a:moveTo>
                  <a:lnTo>
                    <a:pt x="148049" y="284459"/>
                  </a:lnTo>
                  <a:lnTo>
                    <a:pt x="355776" y="231745"/>
                  </a:lnTo>
                  <a:lnTo>
                    <a:pt x="391700" y="373309"/>
                  </a:lnTo>
                  <a:lnTo>
                    <a:pt x="91668" y="449446"/>
                  </a:lnTo>
                  <a:cubicBezTo>
                    <a:pt x="52576" y="459366"/>
                    <a:pt x="12845" y="435718"/>
                    <a:pt x="2925" y="396627"/>
                  </a:cubicBezTo>
                  <a:cubicBezTo>
                    <a:pt x="213" y="385942"/>
                    <a:pt x="10" y="375211"/>
                    <a:pt x="2401" y="365140"/>
                  </a:cubicBezTo>
                  <a:cubicBezTo>
                    <a:pt x="1601" y="277220"/>
                    <a:pt x="800" y="189299"/>
                    <a:pt x="0" y="101379"/>
                  </a:cubicBezTo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147" name="グループ化 1146"/>
          <p:cNvGrpSpPr>
            <a:grpSpLocks noChangeAspect="1"/>
          </p:cNvGrpSpPr>
          <p:nvPr/>
        </p:nvGrpSpPr>
        <p:grpSpPr>
          <a:xfrm>
            <a:off x="4602567" y="2787235"/>
            <a:ext cx="847178" cy="1589558"/>
            <a:chOff x="3373155" y="3473822"/>
            <a:chExt cx="1411963" cy="2649264"/>
          </a:xfrm>
        </p:grpSpPr>
        <p:sp>
          <p:nvSpPr>
            <p:cNvPr id="1148" name="星 24 1147"/>
            <p:cNvSpPr/>
            <p:nvPr/>
          </p:nvSpPr>
          <p:spPr>
            <a:xfrm>
              <a:off x="3715945" y="3473822"/>
              <a:ext cx="480409" cy="489585"/>
            </a:xfrm>
            <a:prstGeom prst="star24">
              <a:avLst>
                <a:gd name="adj" fmla="val 47257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49" name="円/楕円 1148"/>
            <p:cNvSpPr/>
            <p:nvPr/>
          </p:nvSpPr>
          <p:spPr>
            <a:xfrm rot="900000" flipH="1">
              <a:off x="4116608" y="3757886"/>
              <a:ext cx="81367" cy="125751"/>
            </a:xfrm>
            <a:prstGeom prst="ellipse">
              <a:avLst/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50" name="円/楕円 1149"/>
            <p:cNvSpPr/>
            <p:nvPr/>
          </p:nvSpPr>
          <p:spPr>
            <a:xfrm rot="20700000">
              <a:off x="3711461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51" name="台形 1150"/>
            <p:cNvSpPr/>
            <p:nvPr/>
          </p:nvSpPr>
          <p:spPr>
            <a:xfrm>
              <a:off x="3866971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52" name="台形 1151"/>
            <p:cNvSpPr/>
            <p:nvPr/>
          </p:nvSpPr>
          <p:spPr>
            <a:xfrm rot="10800000">
              <a:off x="3792278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53" name="円/楕円 1152"/>
            <p:cNvSpPr/>
            <p:nvPr/>
          </p:nvSpPr>
          <p:spPr>
            <a:xfrm>
              <a:off x="3750146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54" name="フリーフォーム 1153"/>
            <p:cNvSpPr/>
            <p:nvPr/>
          </p:nvSpPr>
          <p:spPr>
            <a:xfrm>
              <a:off x="3663472" y="4097336"/>
              <a:ext cx="593730" cy="727393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69871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0014 w 593730"/>
                <a:gd name="connsiteY10" fmla="*/ 722313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30014 w 593730"/>
                <a:gd name="connsiteY9" fmla="*/ 722313 h 992180"/>
                <a:gd name="connsiteX10" fmla="*/ 38914 w 593730"/>
                <a:gd name="connsiteY10" fmla="*/ 638688 h 992180"/>
                <a:gd name="connsiteX11" fmla="*/ 0 w 593730"/>
                <a:gd name="connsiteY11" fmla="*/ 101424 h 992180"/>
                <a:gd name="connsiteX12" fmla="*/ 98957 w 593730"/>
                <a:gd name="connsiteY12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30014 w 593730"/>
                <a:gd name="connsiteY8" fmla="*/ 722313 h 992180"/>
                <a:gd name="connsiteX9" fmla="*/ 38914 w 593730"/>
                <a:gd name="connsiteY9" fmla="*/ 638688 h 992180"/>
                <a:gd name="connsiteX10" fmla="*/ 0 w 593730"/>
                <a:gd name="connsiteY10" fmla="*/ 101424 h 992180"/>
                <a:gd name="connsiteX11" fmla="*/ 98957 w 593730"/>
                <a:gd name="connsiteY11" fmla="*/ 0 h 992180"/>
                <a:gd name="connsiteX0" fmla="*/ 98957 w 593730"/>
                <a:gd name="connsiteY0" fmla="*/ 0 h 948532"/>
                <a:gd name="connsiteX1" fmla="*/ 154266 w 593730"/>
                <a:gd name="connsiteY1" fmla="*/ 0 h 948532"/>
                <a:gd name="connsiteX2" fmla="*/ 446578 w 593730"/>
                <a:gd name="connsiteY2" fmla="*/ 0 h 948532"/>
                <a:gd name="connsiteX3" fmla="*/ 494773 w 593730"/>
                <a:gd name="connsiteY3" fmla="*/ 0 h 948532"/>
                <a:gd name="connsiteX4" fmla="*/ 593730 w 593730"/>
                <a:gd name="connsiteY4" fmla="*/ 101424 h 948532"/>
                <a:gd name="connsiteX5" fmla="*/ 535767 w 593730"/>
                <a:gd name="connsiteY5" fmla="*/ 638690 h 948532"/>
                <a:gd name="connsiteX6" fmla="*/ 589909 w 593730"/>
                <a:gd name="connsiteY6" fmla="*/ 948532 h 948532"/>
                <a:gd name="connsiteX7" fmla="*/ 30014 w 593730"/>
                <a:gd name="connsiteY7" fmla="*/ 722313 h 948532"/>
                <a:gd name="connsiteX8" fmla="*/ 38914 w 593730"/>
                <a:gd name="connsiteY8" fmla="*/ 638688 h 948532"/>
                <a:gd name="connsiteX9" fmla="*/ 0 w 593730"/>
                <a:gd name="connsiteY9" fmla="*/ 101424 h 948532"/>
                <a:gd name="connsiteX10" fmla="*/ 98957 w 593730"/>
                <a:gd name="connsiteY10" fmla="*/ 0 h 948532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38914 w 593730"/>
                <a:gd name="connsiteY8" fmla="*/ 638688 h 722313"/>
                <a:gd name="connsiteX9" fmla="*/ 0 w 593730"/>
                <a:gd name="connsiteY9" fmla="*/ 101424 h 722313"/>
                <a:gd name="connsiteX10" fmla="*/ 98957 w 593730"/>
                <a:gd name="connsiteY10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0 w 593730"/>
                <a:gd name="connsiteY8" fmla="*/ 101424 h 722313"/>
                <a:gd name="connsiteX9" fmla="*/ 98957 w 593730"/>
                <a:gd name="connsiteY9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44666 w 593730"/>
                <a:gd name="connsiteY5" fmla="*/ 722313 h 722313"/>
                <a:gd name="connsiteX6" fmla="*/ 30014 w 593730"/>
                <a:gd name="connsiteY6" fmla="*/ 72231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  <a:gd name="connsiteX0" fmla="*/ 98957 w 593730"/>
                <a:gd name="connsiteY0" fmla="*/ 0 h 727393"/>
                <a:gd name="connsiteX1" fmla="*/ 154266 w 593730"/>
                <a:gd name="connsiteY1" fmla="*/ 0 h 727393"/>
                <a:gd name="connsiteX2" fmla="*/ 446578 w 593730"/>
                <a:gd name="connsiteY2" fmla="*/ 0 h 727393"/>
                <a:gd name="connsiteX3" fmla="*/ 494773 w 593730"/>
                <a:gd name="connsiteY3" fmla="*/ 0 h 727393"/>
                <a:gd name="connsiteX4" fmla="*/ 593730 w 593730"/>
                <a:gd name="connsiteY4" fmla="*/ 101424 h 727393"/>
                <a:gd name="connsiteX5" fmla="*/ 544666 w 593730"/>
                <a:gd name="connsiteY5" fmla="*/ 722313 h 727393"/>
                <a:gd name="connsiteX6" fmla="*/ 136694 w 593730"/>
                <a:gd name="connsiteY6" fmla="*/ 727393 h 727393"/>
                <a:gd name="connsiteX7" fmla="*/ 0 w 593730"/>
                <a:gd name="connsiteY7" fmla="*/ 101424 h 727393"/>
                <a:gd name="connsiteX8" fmla="*/ 98957 w 593730"/>
                <a:gd name="connsiteY8" fmla="*/ 0 h 727393"/>
                <a:gd name="connsiteX0" fmla="*/ 98957 w 593730"/>
                <a:gd name="connsiteY0" fmla="*/ 0 h 727393"/>
                <a:gd name="connsiteX1" fmla="*/ 154266 w 593730"/>
                <a:gd name="connsiteY1" fmla="*/ 0 h 727393"/>
                <a:gd name="connsiteX2" fmla="*/ 446578 w 593730"/>
                <a:gd name="connsiteY2" fmla="*/ 0 h 727393"/>
                <a:gd name="connsiteX3" fmla="*/ 494773 w 593730"/>
                <a:gd name="connsiteY3" fmla="*/ 0 h 727393"/>
                <a:gd name="connsiteX4" fmla="*/ 593730 w 593730"/>
                <a:gd name="connsiteY4" fmla="*/ 101424 h 727393"/>
                <a:gd name="connsiteX5" fmla="*/ 471006 w 593730"/>
                <a:gd name="connsiteY5" fmla="*/ 722313 h 727393"/>
                <a:gd name="connsiteX6" fmla="*/ 136694 w 593730"/>
                <a:gd name="connsiteY6" fmla="*/ 727393 h 727393"/>
                <a:gd name="connsiteX7" fmla="*/ 0 w 593730"/>
                <a:gd name="connsiteY7" fmla="*/ 101424 h 727393"/>
                <a:gd name="connsiteX8" fmla="*/ 98957 w 593730"/>
                <a:gd name="connsiteY8" fmla="*/ 0 h 727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3730" h="727393">
                  <a:moveTo>
                    <a:pt x="98957" y="0"/>
                  </a:moveTo>
                  <a:lnTo>
                    <a:pt x="154266" y="0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471006" y="722313"/>
                  </a:lnTo>
                  <a:lnTo>
                    <a:pt x="136694" y="727393"/>
                  </a:lnTo>
                  <a:cubicBezTo>
                    <a:pt x="126689" y="520430"/>
                    <a:pt x="10005" y="308387"/>
                    <a:pt x="0" y="101424"/>
                  </a:cubicBez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55" name="フリーフォーム 1154"/>
            <p:cNvSpPr/>
            <p:nvPr/>
          </p:nvSpPr>
          <p:spPr>
            <a:xfrm rot="10800000">
              <a:off x="3691539" y="4835139"/>
              <a:ext cx="526588" cy="1197503"/>
            </a:xfrm>
            <a:custGeom>
              <a:avLst/>
              <a:gdLst>
                <a:gd name="connsiteX0" fmla="*/ 569450 w 569450"/>
                <a:gd name="connsiteY0" fmla="*/ 1041783 h 1041783"/>
                <a:gd name="connsiteX1" fmla="*/ 0 w 569450"/>
                <a:gd name="connsiteY1" fmla="*/ 1041783 h 1041783"/>
                <a:gd name="connsiteX2" fmla="*/ 52101 w 569450"/>
                <a:gd name="connsiteY2" fmla="*/ 739362 h 1041783"/>
                <a:gd name="connsiteX3" fmla="*/ 155659 w 569450"/>
                <a:gd name="connsiteY3" fmla="*/ 0 h 1041783"/>
                <a:gd name="connsiteX4" fmla="*/ 277981 w 569450"/>
                <a:gd name="connsiteY4" fmla="*/ 0 h 1041783"/>
                <a:gd name="connsiteX5" fmla="*/ 277981 w 569450"/>
                <a:gd name="connsiteY5" fmla="*/ 704754 h 1041783"/>
                <a:gd name="connsiteX6" fmla="*/ 292572 w 569450"/>
                <a:gd name="connsiteY6" fmla="*/ 704754 h 1041783"/>
                <a:gd name="connsiteX7" fmla="*/ 292572 w 569450"/>
                <a:gd name="connsiteY7" fmla="*/ 0 h 1041783"/>
                <a:gd name="connsiteX8" fmla="*/ 414893 w 569450"/>
                <a:gd name="connsiteY8" fmla="*/ 0 h 1041783"/>
                <a:gd name="connsiteX9" fmla="*/ 523237 w 569450"/>
                <a:gd name="connsiteY9" fmla="*/ 773539 h 1041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9450" h="1041783">
                  <a:moveTo>
                    <a:pt x="569450" y="1041783"/>
                  </a:moveTo>
                  <a:lnTo>
                    <a:pt x="0" y="1041783"/>
                  </a:lnTo>
                  <a:lnTo>
                    <a:pt x="52101" y="739362"/>
                  </a:lnTo>
                  <a:lnTo>
                    <a:pt x="155659" y="0"/>
                  </a:lnTo>
                  <a:lnTo>
                    <a:pt x="277981" y="0"/>
                  </a:lnTo>
                  <a:lnTo>
                    <a:pt x="277981" y="704754"/>
                  </a:lnTo>
                  <a:lnTo>
                    <a:pt x="292572" y="704754"/>
                  </a:lnTo>
                  <a:lnTo>
                    <a:pt x="292572" y="0"/>
                  </a:lnTo>
                  <a:lnTo>
                    <a:pt x="414893" y="0"/>
                  </a:lnTo>
                  <a:lnTo>
                    <a:pt x="523237" y="773539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56" name="台形 529"/>
            <p:cNvSpPr/>
            <p:nvPr/>
          </p:nvSpPr>
          <p:spPr>
            <a:xfrm rot="10800000" flipV="1">
              <a:off x="3900191" y="4171308"/>
              <a:ext cx="120292" cy="564241"/>
            </a:xfrm>
            <a:custGeom>
              <a:avLst/>
              <a:gdLst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0 w 120292"/>
                <a:gd name="connsiteY4" fmla="*/ 451313 h 451313"/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57150 w 120292"/>
                <a:gd name="connsiteY4" fmla="*/ 448318 h 451313"/>
                <a:gd name="connsiteX5" fmla="*/ 0 w 120292"/>
                <a:gd name="connsiteY5" fmla="*/ 451313 h 451313"/>
                <a:gd name="connsiteX0" fmla="*/ 0 w 120292"/>
                <a:gd name="connsiteY0" fmla="*/ 451313 h 498324"/>
                <a:gd name="connsiteX1" fmla="*/ 34837 w 120292"/>
                <a:gd name="connsiteY1" fmla="*/ 0 h 498324"/>
                <a:gd name="connsiteX2" fmla="*/ 85455 w 120292"/>
                <a:gd name="connsiteY2" fmla="*/ 0 h 498324"/>
                <a:gd name="connsiteX3" fmla="*/ 120292 w 120292"/>
                <a:gd name="connsiteY3" fmla="*/ 451313 h 498324"/>
                <a:gd name="connsiteX4" fmla="*/ 59531 w 120292"/>
                <a:gd name="connsiteY4" fmla="*/ 498324 h 498324"/>
                <a:gd name="connsiteX5" fmla="*/ 0 w 120292"/>
                <a:gd name="connsiteY5" fmla="*/ 451313 h 498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292" h="498324">
                  <a:moveTo>
                    <a:pt x="0" y="451313"/>
                  </a:moveTo>
                  <a:lnTo>
                    <a:pt x="34837" y="0"/>
                  </a:lnTo>
                  <a:lnTo>
                    <a:pt x="85455" y="0"/>
                  </a:lnTo>
                  <a:lnTo>
                    <a:pt x="120292" y="451313"/>
                  </a:lnTo>
                  <a:lnTo>
                    <a:pt x="59531" y="498324"/>
                  </a:lnTo>
                  <a:lnTo>
                    <a:pt x="0" y="451313"/>
                  </a:lnTo>
                  <a:close/>
                </a:path>
              </a:pathLst>
            </a:custGeom>
            <a:pattFill prst="lgConfetti">
              <a:fgClr>
                <a:srgbClr val="4472C4">
                  <a:lumMod val="75000"/>
                </a:srgbClr>
              </a:fgClr>
              <a:bgClr>
                <a:srgbClr val="4472C4">
                  <a:lumMod val="5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57" name="台形 1156"/>
            <p:cNvSpPr/>
            <p:nvPr/>
          </p:nvSpPr>
          <p:spPr>
            <a:xfrm rot="10800000">
              <a:off x="3915667" y="4097334"/>
              <a:ext cx="89340" cy="73973"/>
            </a:xfrm>
            <a:prstGeom prst="trapezoid">
              <a:avLst/>
            </a:prstGeom>
            <a:pattFill prst="lgConfetti">
              <a:fgClr>
                <a:srgbClr val="4472C4">
                  <a:lumMod val="75000"/>
                </a:srgbClr>
              </a:fgClr>
              <a:bgClr>
                <a:srgbClr val="4472C4">
                  <a:lumMod val="5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58" name="フリーフォーム 1157"/>
            <p:cNvSpPr/>
            <p:nvPr/>
          </p:nvSpPr>
          <p:spPr>
            <a:xfrm rot="10800000">
              <a:off x="3792278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59" name="フリーフォーム 1158"/>
            <p:cNvSpPr/>
            <p:nvPr/>
          </p:nvSpPr>
          <p:spPr>
            <a:xfrm>
              <a:off x="3663471" y="4097336"/>
              <a:ext cx="593730" cy="722313"/>
            </a:xfrm>
            <a:custGeom>
              <a:avLst/>
              <a:gdLst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0 w 593730"/>
                <a:gd name="connsiteY12" fmla="*/ 101424 h 722313"/>
                <a:gd name="connsiteX13" fmla="*/ 98957 w 593730"/>
                <a:gd name="connsiteY13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16493 w 593730"/>
                <a:gd name="connsiteY12" fmla="*/ 525464 h 722313"/>
                <a:gd name="connsiteX13" fmla="*/ 0 w 593730"/>
                <a:gd name="connsiteY13" fmla="*/ 101424 h 722313"/>
                <a:gd name="connsiteX14" fmla="*/ 98957 w 593730"/>
                <a:gd name="connsiteY14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57768 w 593730"/>
                <a:gd name="connsiteY12" fmla="*/ 538164 h 722313"/>
                <a:gd name="connsiteX13" fmla="*/ 0 w 593730"/>
                <a:gd name="connsiteY13" fmla="*/ 101424 h 722313"/>
                <a:gd name="connsiteX14" fmla="*/ 98957 w 593730"/>
                <a:gd name="connsiteY14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59418 w 593730"/>
                <a:gd name="connsiteY10" fmla="*/ 519114 h 722313"/>
                <a:gd name="connsiteX11" fmla="*/ 544666 w 593730"/>
                <a:gd name="connsiteY11" fmla="*/ 722313 h 722313"/>
                <a:gd name="connsiteX12" fmla="*/ 30014 w 593730"/>
                <a:gd name="connsiteY12" fmla="*/ 722313 h 722313"/>
                <a:gd name="connsiteX13" fmla="*/ 57768 w 593730"/>
                <a:gd name="connsiteY13" fmla="*/ 538164 h 722313"/>
                <a:gd name="connsiteX14" fmla="*/ 0 w 593730"/>
                <a:gd name="connsiteY14" fmla="*/ 101424 h 722313"/>
                <a:gd name="connsiteX15" fmla="*/ 98957 w 593730"/>
                <a:gd name="connsiteY15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18143 w 593730"/>
                <a:gd name="connsiteY10" fmla="*/ 519114 h 722313"/>
                <a:gd name="connsiteX11" fmla="*/ 544666 w 593730"/>
                <a:gd name="connsiteY11" fmla="*/ 722313 h 722313"/>
                <a:gd name="connsiteX12" fmla="*/ 30014 w 593730"/>
                <a:gd name="connsiteY12" fmla="*/ 722313 h 722313"/>
                <a:gd name="connsiteX13" fmla="*/ 57768 w 593730"/>
                <a:gd name="connsiteY13" fmla="*/ 538164 h 722313"/>
                <a:gd name="connsiteX14" fmla="*/ 0 w 593730"/>
                <a:gd name="connsiteY14" fmla="*/ 101424 h 722313"/>
                <a:gd name="connsiteX15" fmla="*/ 98957 w 593730"/>
                <a:gd name="connsiteY15" fmla="*/ 0 h 722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93730" h="722313">
                  <a:moveTo>
                    <a:pt x="98957" y="0"/>
                  </a:moveTo>
                  <a:lnTo>
                    <a:pt x="154266" y="0"/>
                  </a:lnTo>
                  <a:lnTo>
                    <a:pt x="160556" y="0"/>
                  </a:lnTo>
                  <a:cubicBezTo>
                    <a:pt x="160543" y="207"/>
                    <a:pt x="160531" y="413"/>
                    <a:pt x="160518" y="620"/>
                  </a:cubicBezTo>
                  <a:cubicBezTo>
                    <a:pt x="160518" y="247855"/>
                    <a:pt x="280947" y="448278"/>
                    <a:pt x="296865" y="448278"/>
                  </a:cubicBezTo>
                  <a:cubicBezTo>
                    <a:pt x="312784" y="448278"/>
                    <a:pt x="433212" y="247855"/>
                    <a:pt x="433212" y="620"/>
                  </a:cubicBezTo>
                  <a:cubicBezTo>
                    <a:pt x="433199" y="413"/>
                    <a:pt x="433187" y="207"/>
                    <a:pt x="433174" y="0"/>
                  </a:cubicBez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18143" y="519114"/>
                  </a:lnTo>
                  <a:lnTo>
                    <a:pt x="544666" y="722313"/>
                  </a:lnTo>
                  <a:lnTo>
                    <a:pt x="30014" y="722313"/>
                  </a:lnTo>
                  <a:lnTo>
                    <a:pt x="57768" y="538164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60" name="正方形/長方形 1159"/>
            <p:cNvSpPr/>
            <p:nvPr/>
          </p:nvSpPr>
          <p:spPr>
            <a:xfrm>
              <a:off x="3689489" y="4793987"/>
              <a:ext cx="526163" cy="52006"/>
            </a:xfrm>
            <a:prstGeom prst="rect">
              <a:avLst/>
            </a:prstGeom>
            <a:solidFill>
              <a:srgbClr val="FFC000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61" name="角丸四角形 1160"/>
            <p:cNvSpPr/>
            <p:nvPr/>
          </p:nvSpPr>
          <p:spPr>
            <a:xfrm>
              <a:off x="3903713" y="4783931"/>
              <a:ext cx="111651" cy="67542"/>
            </a:xfrm>
            <a:prstGeom prst="round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62" name="フリーフォーム 1161"/>
            <p:cNvSpPr/>
            <p:nvPr/>
          </p:nvSpPr>
          <p:spPr>
            <a:xfrm>
              <a:off x="3611865" y="4097335"/>
              <a:ext cx="257100" cy="1060318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  <a:gd name="connsiteX0" fmla="*/ 135957 w 221382"/>
                <a:gd name="connsiteY0" fmla="*/ 0 h 992188"/>
                <a:gd name="connsiteX1" fmla="*/ 170175 w 221382"/>
                <a:gd name="connsiteY1" fmla="*/ 0 h 992188"/>
                <a:gd name="connsiteX2" fmla="*/ 221382 w 221382"/>
                <a:gd name="connsiteY2" fmla="*/ 427731 h 992188"/>
                <a:gd name="connsiteX3" fmla="*/ 171599 w 221382"/>
                <a:gd name="connsiteY3" fmla="*/ 903156 h 992188"/>
                <a:gd name="connsiteX4" fmla="*/ 0 w 221382"/>
                <a:gd name="connsiteY4" fmla="*/ 992188 h 992188"/>
                <a:gd name="connsiteX5" fmla="*/ 93172 w 221382"/>
                <a:gd name="connsiteY5" fmla="*/ 568725 h 992188"/>
                <a:gd name="connsiteX6" fmla="*/ 27477 w 221382"/>
                <a:gd name="connsiteY6" fmla="*/ 108480 h 992188"/>
                <a:gd name="connsiteX7" fmla="*/ 135957 w 221382"/>
                <a:gd name="connsiteY7" fmla="*/ 0 h 992188"/>
                <a:gd name="connsiteX0" fmla="*/ 135957 w 221382"/>
                <a:gd name="connsiteY0" fmla="*/ 0 h 1060318"/>
                <a:gd name="connsiteX1" fmla="*/ 170175 w 221382"/>
                <a:gd name="connsiteY1" fmla="*/ 0 h 1060318"/>
                <a:gd name="connsiteX2" fmla="*/ 221382 w 221382"/>
                <a:gd name="connsiteY2" fmla="*/ 427731 h 1060318"/>
                <a:gd name="connsiteX3" fmla="*/ 126355 w 221382"/>
                <a:gd name="connsiteY3" fmla="*/ 1060318 h 1060318"/>
                <a:gd name="connsiteX4" fmla="*/ 0 w 221382"/>
                <a:gd name="connsiteY4" fmla="*/ 992188 h 1060318"/>
                <a:gd name="connsiteX5" fmla="*/ 93172 w 221382"/>
                <a:gd name="connsiteY5" fmla="*/ 568725 h 1060318"/>
                <a:gd name="connsiteX6" fmla="*/ 27477 w 221382"/>
                <a:gd name="connsiteY6" fmla="*/ 108480 h 1060318"/>
                <a:gd name="connsiteX7" fmla="*/ 135957 w 221382"/>
                <a:gd name="connsiteY7" fmla="*/ 0 h 1060318"/>
                <a:gd name="connsiteX0" fmla="*/ 150244 w 235669"/>
                <a:gd name="connsiteY0" fmla="*/ 0 h 1060318"/>
                <a:gd name="connsiteX1" fmla="*/ 184462 w 235669"/>
                <a:gd name="connsiteY1" fmla="*/ 0 h 1060318"/>
                <a:gd name="connsiteX2" fmla="*/ 235669 w 235669"/>
                <a:gd name="connsiteY2" fmla="*/ 427731 h 1060318"/>
                <a:gd name="connsiteX3" fmla="*/ 140642 w 235669"/>
                <a:gd name="connsiteY3" fmla="*/ 1060318 h 1060318"/>
                <a:gd name="connsiteX4" fmla="*/ 0 w 235669"/>
                <a:gd name="connsiteY4" fmla="*/ 985044 h 1060318"/>
                <a:gd name="connsiteX5" fmla="*/ 107459 w 235669"/>
                <a:gd name="connsiteY5" fmla="*/ 568725 h 1060318"/>
                <a:gd name="connsiteX6" fmla="*/ 41764 w 235669"/>
                <a:gd name="connsiteY6" fmla="*/ 108480 h 1060318"/>
                <a:gd name="connsiteX7" fmla="*/ 150244 w 235669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107459 w 257100"/>
                <a:gd name="connsiteY5" fmla="*/ 568725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86027 w 257100"/>
                <a:gd name="connsiteY5" fmla="*/ 580631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100" h="1060318">
                  <a:moveTo>
                    <a:pt x="150244" y="0"/>
                  </a:moveTo>
                  <a:lnTo>
                    <a:pt x="184462" y="0"/>
                  </a:lnTo>
                  <a:lnTo>
                    <a:pt x="257100" y="537268"/>
                  </a:lnTo>
                  <a:lnTo>
                    <a:pt x="140642" y="1060318"/>
                  </a:lnTo>
                  <a:lnTo>
                    <a:pt x="0" y="985044"/>
                  </a:lnTo>
                  <a:lnTo>
                    <a:pt x="86027" y="580631"/>
                  </a:lnTo>
                  <a:lnTo>
                    <a:pt x="41764" y="108480"/>
                  </a:lnTo>
                  <a:cubicBezTo>
                    <a:pt x="41764" y="48568"/>
                    <a:pt x="90332" y="0"/>
                    <a:pt x="150244" y="0"/>
                  </a:cubicBez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63" name="フリーフォーム 1162"/>
            <p:cNvSpPr/>
            <p:nvPr/>
          </p:nvSpPr>
          <p:spPr>
            <a:xfrm>
              <a:off x="3711057" y="4097334"/>
              <a:ext cx="154060" cy="495106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71625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113 w 141525"/>
                <a:gd name="connsiteY2" fmla="*/ 282147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67399"/>
                <a:gd name="connsiteY0" fmla="*/ 0 h 514628"/>
                <a:gd name="connsiteX1" fmla="*/ 167399 w 167399"/>
                <a:gd name="connsiteY1" fmla="*/ 514628 h 514628"/>
                <a:gd name="connsiteX2" fmla="*/ 113 w 167399"/>
                <a:gd name="connsiteY2" fmla="*/ 282147 h 514628"/>
                <a:gd name="connsiteX3" fmla="*/ 71644 w 167399"/>
                <a:gd name="connsiteY3" fmla="*/ 222429 h 514628"/>
                <a:gd name="connsiteX4" fmla="*/ 0 w 167399"/>
                <a:gd name="connsiteY4" fmla="*/ 182510 h 514628"/>
                <a:gd name="connsiteX5" fmla="*/ 53513 w 167399"/>
                <a:gd name="connsiteY5" fmla="*/ 19 h 514628"/>
                <a:gd name="connsiteX6" fmla="*/ 97517 w 167399"/>
                <a:gd name="connsiteY6" fmla="*/ 0 h 514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7399" h="514628">
                  <a:moveTo>
                    <a:pt x="97517" y="0"/>
                  </a:moveTo>
                  <a:lnTo>
                    <a:pt x="167399" y="514628"/>
                  </a:lnTo>
                  <a:lnTo>
                    <a:pt x="113" y="282147"/>
                  </a:lnTo>
                  <a:lnTo>
                    <a:pt x="71644" y="222429"/>
                  </a:lnTo>
                  <a:lnTo>
                    <a:pt x="0" y="182510"/>
                  </a:lnTo>
                  <a:lnTo>
                    <a:pt x="53513" y="19"/>
                  </a:lnTo>
                  <a:lnTo>
                    <a:pt x="97517" y="0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64" name="片側の 2 つの角を丸めた四角形 1163"/>
            <p:cNvSpPr/>
            <p:nvPr/>
          </p:nvSpPr>
          <p:spPr>
            <a:xfrm rot="11518702">
              <a:off x="3630186" y="4831072"/>
              <a:ext cx="100919" cy="232136"/>
            </a:xfrm>
            <a:prstGeom prst="round2SameRect">
              <a:avLst>
                <a:gd name="adj1" fmla="val 16667"/>
                <a:gd name="adj2" fmla="val 2505"/>
              </a:avLst>
            </a:pr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65" name="フリーフォーム 1164"/>
            <p:cNvSpPr/>
            <p:nvPr/>
          </p:nvSpPr>
          <p:spPr>
            <a:xfrm flipH="1">
              <a:off x="4052623" y="4097335"/>
              <a:ext cx="257100" cy="1060318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  <a:gd name="connsiteX0" fmla="*/ 135957 w 221382"/>
                <a:gd name="connsiteY0" fmla="*/ 0 h 992188"/>
                <a:gd name="connsiteX1" fmla="*/ 170175 w 221382"/>
                <a:gd name="connsiteY1" fmla="*/ 0 h 992188"/>
                <a:gd name="connsiteX2" fmla="*/ 221382 w 221382"/>
                <a:gd name="connsiteY2" fmla="*/ 427731 h 992188"/>
                <a:gd name="connsiteX3" fmla="*/ 171599 w 221382"/>
                <a:gd name="connsiteY3" fmla="*/ 903156 h 992188"/>
                <a:gd name="connsiteX4" fmla="*/ 0 w 221382"/>
                <a:gd name="connsiteY4" fmla="*/ 992188 h 992188"/>
                <a:gd name="connsiteX5" fmla="*/ 93172 w 221382"/>
                <a:gd name="connsiteY5" fmla="*/ 568725 h 992188"/>
                <a:gd name="connsiteX6" fmla="*/ 27477 w 221382"/>
                <a:gd name="connsiteY6" fmla="*/ 108480 h 992188"/>
                <a:gd name="connsiteX7" fmla="*/ 135957 w 221382"/>
                <a:gd name="connsiteY7" fmla="*/ 0 h 992188"/>
                <a:gd name="connsiteX0" fmla="*/ 135957 w 221382"/>
                <a:gd name="connsiteY0" fmla="*/ 0 h 1060318"/>
                <a:gd name="connsiteX1" fmla="*/ 170175 w 221382"/>
                <a:gd name="connsiteY1" fmla="*/ 0 h 1060318"/>
                <a:gd name="connsiteX2" fmla="*/ 221382 w 221382"/>
                <a:gd name="connsiteY2" fmla="*/ 427731 h 1060318"/>
                <a:gd name="connsiteX3" fmla="*/ 126355 w 221382"/>
                <a:gd name="connsiteY3" fmla="*/ 1060318 h 1060318"/>
                <a:gd name="connsiteX4" fmla="*/ 0 w 221382"/>
                <a:gd name="connsiteY4" fmla="*/ 992188 h 1060318"/>
                <a:gd name="connsiteX5" fmla="*/ 93172 w 221382"/>
                <a:gd name="connsiteY5" fmla="*/ 568725 h 1060318"/>
                <a:gd name="connsiteX6" fmla="*/ 27477 w 221382"/>
                <a:gd name="connsiteY6" fmla="*/ 108480 h 1060318"/>
                <a:gd name="connsiteX7" fmla="*/ 135957 w 221382"/>
                <a:gd name="connsiteY7" fmla="*/ 0 h 1060318"/>
                <a:gd name="connsiteX0" fmla="*/ 150244 w 235669"/>
                <a:gd name="connsiteY0" fmla="*/ 0 h 1060318"/>
                <a:gd name="connsiteX1" fmla="*/ 184462 w 235669"/>
                <a:gd name="connsiteY1" fmla="*/ 0 h 1060318"/>
                <a:gd name="connsiteX2" fmla="*/ 235669 w 235669"/>
                <a:gd name="connsiteY2" fmla="*/ 427731 h 1060318"/>
                <a:gd name="connsiteX3" fmla="*/ 140642 w 235669"/>
                <a:gd name="connsiteY3" fmla="*/ 1060318 h 1060318"/>
                <a:gd name="connsiteX4" fmla="*/ 0 w 235669"/>
                <a:gd name="connsiteY4" fmla="*/ 985044 h 1060318"/>
                <a:gd name="connsiteX5" fmla="*/ 107459 w 235669"/>
                <a:gd name="connsiteY5" fmla="*/ 568725 h 1060318"/>
                <a:gd name="connsiteX6" fmla="*/ 41764 w 235669"/>
                <a:gd name="connsiteY6" fmla="*/ 108480 h 1060318"/>
                <a:gd name="connsiteX7" fmla="*/ 150244 w 235669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107459 w 257100"/>
                <a:gd name="connsiteY5" fmla="*/ 568725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86027 w 257100"/>
                <a:gd name="connsiteY5" fmla="*/ 580631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100" h="1060318">
                  <a:moveTo>
                    <a:pt x="150244" y="0"/>
                  </a:moveTo>
                  <a:lnTo>
                    <a:pt x="184462" y="0"/>
                  </a:lnTo>
                  <a:lnTo>
                    <a:pt x="257100" y="537268"/>
                  </a:lnTo>
                  <a:lnTo>
                    <a:pt x="140642" y="1060318"/>
                  </a:lnTo>
                  <a:lnTo>
                    <a:pt x="0" y="985044"/>
                  </a:lnTo>
                  <a:lnTo>
                    <a:pt x="86027" y="580631"/>
                  </a:lnTo>
                  <a:lnTo>
                    <a:pt x="41764" y="108480"/>
                  </a:lnTo>
                  <a:cubicBezTo>
                    <a:pt x="41764" y="48568"/>
                    <a:pt x="90332" y="0"/>
                    <a:pt x="150244" y="0"/>
                  </a:cubicBez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66" name="フリーフォーム 1165"/>
            <p:cNvSpPr/>
            <p:nvPr/>
          </p:nvSpPr>
          <p:spPr>
            <a:xfrm flipH="1">
              <a:off x="4056471" y="4097334"/>
              <a:ext cx="154060" cy="495106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71625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113 w 141525"/>
                <a:gd name="connsiteY2" fmla="*/ 282147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67399"/>
                <a:gd name="connsiteY0" fmla="*/ 0 h 514628"/>
                <a:gd name="connsiteX1" fmla="*/ 167399 w 167399"/>
                <a:gd name="connsiteY1" fmla="*/ 514628 h 514628"/>
                <a:gd name="connsiteX2" fmla="*/ 113 w 167399"/>
                <a:gd name="connsiteY2" fmla="*/ 282147 h 514628"/>
                <a:gd name="connsiteX3" fmla="*/ 71644 w 167399"/>
                <a:gd name="connsiteY3" fmla="*/ 222429 h 514628"/>
                <a:gd name="connsiteX4" fmla="*/ 0 w 167399"/>
                <a:gd name="connsiteY4" fmla="*/ 182510 h 514628"/>
                <a:gd name="connsiteX5" fmla="*/ 53513 w 167399"/>
                <a:gd name="connsiteY5" fmla="*/ 19 h 514628"/>
                <a:gd name="connsiteX6" fmla="*/ 97517 w 167399"/>
                <a:gd name="connsiteY6" fmla="*/ 0 h 514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7399" h="514628">
                  <a:moveTo>
                    <a:pt x="97517" y="0"/>
                  </a:moveTo>
                  <a:lnTo>
                    <a:pt x="167399" y="514628"/>
                  </a:lnTo>
                  <a:lnTo>
                    <a:pt x="113" y="282147"/>
                  </a:lnTo>
                  <a:lnTo>
                    <a:pt x="71644" y="222429"/>
                  </a:lnTo>
                  <a:lnTo>
                    <a:pt x="0" y="182510"/>
                  </a:lnTo>
                  <a:lnTo>
                    <a:pt x="53513" y="19"/>
                  </a:lnTo>
                  <a:lnTo>
                    <a:pt x="97517" y="0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67" name="片側の 2 つの角を丸めた四角形 1166"/>
            <p:cNvSpPr/>
            <p:nvPr/>
          </p:nvSpPr>
          <p:spPr>
            <a:xfrm rot="10081298" flipH="1">
              <a:off x="4190483" y="4831072"/>
              <a:ext cx="100919" cy="232136"/>
            </a:xfrm>
            <a:prstGeom prst="round2SameRect">
              <a:avLst>
                <a:gd name="adj1" fmla="val 16667"/>
                <a:gd name="adj2" fmla="val 2505"/>
              </a:avLst>
            </a:pr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68" name="フリーフォーム 1167"/>
            <p:cNvSpPr/>
            <p:nvPr/>
          </p:nvSpPr>
          <p:spPr>
            <a:xfrm>
              <a:off x="3715953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69" name="フリーフォーム 1168"/>
            <p:cNvSpPr/>
            <p:nvPr/>
          </p:nvSpPr>
          <p:spPr>
            <a:xfrm>
              <a:off x="3954282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70" name="角丸四角形 1169"/>
            <p:cNvSpPr/>
            <p:nvPr/>
          </p:nvSpPr>
          <p:spPr>
            <a:xfrm>
              <a:off x="3836959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71" name="角丸四角形 1170"/>
            <p:cNvSpPr/>
            <p:nvPr/>
          </p:nvSpPr>
          <p:spPr>
            <a:xfrm>
              <a:off x="4035275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72" name="フリーフォーム 1171"/>
            <p:cNvSpPr/>
            <p:nvPr/>
          </p:nvSpPr>
          <p:spPr>
            <a:xfrm rot="610876">
              <a:off x="3662704" y="4608327"/>
              <a:ext cx="153096" cy="147545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35585 w 407496"/>
                <a:gd name="connsiteY9" fmla="*/ 392721 h 392721"/>
                <a:gd name="connsiteX10" fmla="*/ 167647 w 407496"/>
                <a:gd name="connsiteY10" fmla="*/ 392720 h 392721"/>
                <a:gd name="connsiteX11" fmla="*/ 146968 w 407496"/>
                <a:gd name="connsiteY11" fmla="*/ 388545 h 392721"/>
                <a:gd name="connsiteX12" fmla="*/ 145241 w 407496"/>
                <a:gd name="connsiteY12" fmla="*/ 387381 h 392721"/>
                <a:gd name="connsiteX13" fmla="*/ 124022 w 407496"/>
                <a:gd name="connsiteY13" fmla="*/ 384849 h 392721"/>
                <a:gd name="connsiteX14" fmla="*/ 99198 w 407496"/>
                <a:gd name="connsiteY14" fmla="*/ 363761 h 392721"/>
                <a:gd name="connsiteX15" fmla="*/ 98212 w 407496"/>
                <a:gd name="connsiteY15" fmla="*/ 361270 h 392721"/>
                <a:gd name="connsiteX16" fmla="*/ 93849 w 407496"/>
                <a:gd name="connsiteY16" fmla="*/ 366650 h 392721"/>
                <a:gd name="connsiteX17" fmla="*/ 52121 w 407496"/>
                <a:gd name="connsiteY17" fmla="*/ 379766 h 392721"/>
                <a:gd name="connsiteX18" fmla="*/ 225 w 407496"/>
                <a:gd name="connsiteY18" fmla="*/ 317806 h 392721"/>
                <a:gd name="connsiteX19" fmla="*/ 20103 w 407496"/>
                <a:gd name="connsiteY19" fmla="*/ 92911 h 392721"/>
                <a:gd name="connsiteX20" fmla="*/ 59509 w 407496"/>
                <a:gd name="connsiteY20" fmla="*/ 43530 h 392721"/>
                <a:gd name="connsiteX21" fmla="*/ 71374 w 407496"/>
                <a:gd name="connsiteY21" fmla="*/ 42206 h 392721"/>
                <a:gd name="connsiteX22" fmla="*/ 74764 w 407496"/>
                <a:gd name="connsiteY22" fmla="*/ 30563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88713 w 407496"/>
                <a:gd name="connsiteY7" fmla="*/ 339594 h 392721"/>
                <a:gd name="connsiteX8" fmla="*/ 235585 w 407496"/>
                <a:gd name="connsiteY8" fmla="*/ 392721 h 392721"/>
                <a:gd name="connsiteX9" fmla="*/ 167647 w 407496"/>
                <a:gd name="connsiteY9" fmla="*/ 392720 h 392721"/>
                <a:gd name="connsiteX10" fmla="*/ 146968 w 407496"/>
                <a:gd name="connsiteY10" fmla="*/ 388545 h 392721"/>
                <a:gd name="connsiteX11" fmla="*/ 145241 w 407496"/>
                <a:gd name="connsiteY11" fmla="*/ 387381 h 392721"/>
                <a:gd name="connsiteX12" fmla="*/ 124022 w 407496"/>
                <a:gd name="connsiteY12" fmla="*/ 384849 h 392721"/>
                <a:gd name="connsiteX13" fmla="*/ 99198 w 407496"/>
                <a:gd name="connsiteY13" fmla="*/ 363761 h 392721"/>
                <a:gd name="connsiteX14" fmla="*/ 98212 w 407496"/>
                <a:gd name="connsiteY14" fmla="*/ 361270 h 392721"/>
                <a:gd name="connsiteX15" fmla="*/ 93849 w 407496"/>
                <a:gd name="connsiteY15" fmla="*/ 366650 h 392721"/>
                <a:gd name="connsiteX16" fmla="*/ 52121 w 407496"/>
                <a:gd name="connsiteY16" fmla="*/ 379766 h 392721"/>
                <a:gd name="connsiteX17" fmla="*/ 225 w 407496"/>
                <a:gd name="connsiteY17" fmla="*/ 317806 h 392721"/>
                <a:gd name="connsiteX18" fmla="*/ 20103 w 407496"/>
                <a:gd name="connsiteY18" fmla="*/ 92911 h 392721"/>
                <a:gd name="connsiteX19" fmla="*/ 59509 w 407496"/>
                <a:gd name="connsiteY19" fmla="*/ 43530 h 392721"/>
                <a:gd name="connsiteX20" fmla="*/ 71374 w 407496"/>
                <a:gd name="connsiteY20" fmla="*/ 42206 h 392721"/>
                <a:gd name="connsiteX21" fmla="*/ 74764 w 407496"/>
                <a:gd name="connsiteY21" fmla="*/ 30563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5 w 407496"/>
                <a:gd name="connsiteY7" fmla="*/ 392721 h 392721"/>
                <a:gd name="connsiteX8" fmla="*/ 167647 w 407496"/>
                <a:gd name="connsiteY8" fmla="*/ 392720 h 392721"/>
                <a:gd name="connsiteX9" fmla="*/ 146968 w 407496"/>
                <a:gd name="connsiteY9" fmla="*/ 388545 h 392721"/>
                <a:gd name="connsiteX10" fmla="*/ 145241 w 407496"/>
                <a:gd name="connsiteY10" fmla="*/ 387381 h 392721"/>
                <a:gd name="connsiteX11" fmla="*/ 124022 w 407496"/>
                <a:gd name="connsiteY11" fmla="*/ 384849 h 392721"/>
                <a:gd name="connsiteX12" fmla="*/ 99198 w 407496"/>
                <a:gd name="connsiteY12" fmla="*/ 363761 h 392721"/>
                <a:gd name="connsiteX13" fmla="*/ 98212 w 407496"/>
                <a:gd name="connsiteY13" fmla="*/ 361270 h 392721"/>
                <a:gd name="connsiteX14" fmla="*/ 93849 w 407496"/>
                <a:gd name="connsiteY14" fmla="*/ 366650 h 392721"/>
                <a:gd name="connsiteX15" fmla="*/ 52121 w 407496"/>
                <a:gd name="connsiteY15" fmla="*/ 379766 h 392721"/>
                <a:gd name="connsiteX16" fmla="*/ 225 w 407496"/>
                <a:gd name="connsiteY16" fmla="*/ 317806 h 392721"/>
                <a:gd name="connsiteX17" fmla="*/ 20103 w 407496"/>
                <a:gd name="connsiteY17" fmla="*/ 92911 h 392721"/>
                <a:gd name="connsiteX18" fmla="*/ 59509 w 407496"/>
                <a:gd name="connsiteY18" fmla="*/ 43530 h 392721"/>
                <a:gd name="connsiteX19" fmla="*/ 71374 w 407496"/>
                <a:gd name="connsiteY19" fmla="*/ 42206 h 392721"/>
                <a:gd name="connsiteX20" fmla="*/ 74764 w 407496"/>
                <a:gd name="connsiteY20" fmla="*/ 30563 h 392721"/>
                <a:gd name="connsiteX21" fmla="*/ 107625 w 407496"/>
                <a:gd name="connsiteY21" fmla="*/ 2811 h 392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7496" h="392721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96882" y="286467"/>
                  </a:lnTo>
                  <a:lnTo>
                    <a:pt x="235585" y="392721"/>
                  </a:ln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73" name="片側の 2 つの角を丸めた四角形 590"/>
            <p:cNvSpPr/>
            <p:nvPr/>
          </p:nvSpPr>
          <p:spPr>
            <a:xfrm rot="2700000">
              <a:off x="3437120" y="4201602"/>
              <a:ext cx="390960" cy="518890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0960" h="518890">
                  <a:moveTo>
                    <a:pt x="146364" y="133357"/>
                  </a:moveTo>
                  <a:lnTo>
                    <a:pt x="147309" y="351643"/>
                  </a:lnTo>
                  <a:lnTo>
                    <a:pt x="355036" y="298929"/>
                  </a:lnTo>
                  <a:lnTo>
                    <a:pt x="390960" y="440493"/>
                  </a:lnTo>
                  <a:lnTo>
                    <a:pt x="90928" y="516630"/>
                  </a:lnTo>
                  <a:cubicBezTo>
                    <a:pt x="51836" y="526550"/>
                    <a:pt x="12105" y="502902"/>
                    <a:pt x="2185" y="463811"/>
                  </a:cubicBezTo>
                  <a:cubicBezTo>
                    <a:pt x="-527" y="453126"/>
                    <a:pt x="-730" y="442395"/>
                    <a:pt x="1661" y="432324"/>
                  </a:cubicBezTo>
                  <a:lnTo>
                    <a:pt x="1661" y="0"/>
                  </a:lnTo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174" name="グループ化 1173"/>
            <p:cNvGrpSpPr/>
            <p:nvPr/>
          </p:nvGrpSpPr>
          <p:grpSpPr>
            <a:xfrm rot="1800000">
              <a:off x="4499539" y="3709255"/>
              <a:ext cx="285579" cy="378087"/>
              <a:chOff x="4102868" y="1112472"/>
              <a:chExt cx="926685" cy="1226868"/>
            </a:xfrm>
          </p:grpSpPr>
          <p:sp>
            <p:nvSpPr>
              <p:cNvPr id="1176" name="角丸四角形 329"/>
              <p:cNvSpPr/>
              <p:nvPr/>
            </p:nvSpPr>
            <p:spPr>
              <a:xfrm>
                <a:off x="4211118" y="1112472"/>
                <a:ext cx="793035" cy="1226868"/>
              </a:xfrm>
              <a:custGeom>
                <a:avLst/>
                <a:gdLst/>
                <a:ahLst/>
                <a:cxnLst/>
                <a:rect l="l" t="t" r="r" b="b"/>
                <a:pathLst>
                  <a:path w="793035" h="1226868">
                    <a:moveTo>
                      <a:pt x="143010" y="0"/>
                    </a:moveTo>
                    <a:cubicBezTo>
                      <a:pt x="199235" y="0"/>
                      <a:pt x="244815" y="45580"/>
                      <a:pt x="244815" y="101805"/>
                    </a:cubicBezTo>
                    <a:lnTo>
                      <a:pt x="244815" y="597851"/>
                    </a:lnTo>
                    <a:cubicBezTo>
                      <a:pt x="268579" y="591253"/>
                      <a:pt x="293599" y="588210"/>
                      <a:pt x="319329" y="588210"/>
                    </a:cubicBezTo>
                    <a:lnTo>
                      <a:pt x="473706" y="588210"/>
                    </a:lnTo>
                    <a:cubicBezTo>
                      <a:pt x="650067" y="588210"/>
                      <a:pt x="793035" y="731178"/>
                      <a:pt x="793035" y="907539"/>
                    </a:cubicBezTo>
                    <a:cubicBezTo>
                      <a:pt x="793035" y="1083900"/>
                      <a:pt x="650067" y="1226868"/>
                      <a:pt x="473706" y="1226868"/>
                    </a:cubicBezTo>
                    <a:lnTo>
                      <a:pt x="319329" y="1226868"/>
                    </a:lnTo>
                    <a:cubicBezTo>
                      <a:pt x="142968" y="1226868"/>
                      <a:pt x="0" y="1083900"/>
                      <a:pt x="0" y="907539"/>
                    </a:cubicBezTo>
                    <a:cubicBezTo>
                      <a:pt x="0" y="851413"/>
                      <a:pt x="14480" y="798670"/>
                      <a:pt x="41205" y="753560"/>
                    </a:cubicBezTo>
                    <a:lnTo>
                      <a:pt x="41205" y="101805"/>
                    </a:lnTo>
                    <a:cubicBezTo>
                      <a:pt x="41205" y="45580"/>
                      <a:pt x="86785" y="0"/>
                      <a:pt x="143010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77" name="グループ化 1176"/>
              <p:cNvGrpSpPr/>
              <p:nvPr/>
            </p:nvGrpSpPr>
            <p:grpSpPr>
              <a:xfrm>
                <a:off x="4457233" y="1538574"/>
                <a:ext cx="572320" cy="479504"/>
                <a:chOff x="2824930" y="5937068"/>
                <a:chExt cx="572320" cy="479504"/>
              </a:xfrm>
            </p:grpSpPr>
            <p:sp>
              <p:nvSpPr>
                <p:cNvPr id="1180" name="角丸四角形 1179"/>
                <p:cNvSpPr/>
                <p:nvPr/>
              </p:nvSpPr>
              <p:spPr>
                <a:xfrm rot="5400000">
                  <a:off x="2698889" y="608692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81" name="角丸四角形 1180"/>
                <p:cNvSpPr/>
                <p:nvPr/>
              </p:nvSpPr>
              <p:spPr>
                <a:xfrm rot="5400000">
                  <a:off x="2902499" y="6086921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82" name="角丸四角形 1181"/>
                <p:cNvSpPr/>
                <p:nvPr/>
              </p:nvSpPr>
              <p:spPr>
                <a:xfrm rot="5400000">
                  <a:off x="3115095" y="6097820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83" name="角丸四角形 1182"/>
                <p:cNvSpPr/>
                <p:nvPr/>
              </p:nvSpPr>
              <p:spPr>
                <a:xfrm rot="5400000">
                  <a:off x="2698889" y="6063109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84" name="角丸四角形 1183"/>
                <p:cNvSpPr/>
                <p:nvPr/>
              </p:nvSpPr>
              <p:spPr>
                <a:xfrm rot="5400000">
                  <a:off x="2902499" y="606311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85" name="角丸四角形 1184"/>
                <p:cNvSpPr/>
                <p:nvPr/>
              </p:nvSpPr>
              <p:spPr>
                <a:xfrm rot="5400000">
                  <a:off x="3115095" y="6074009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178" name="角丸四角形 1177"/>
              <p:cNvSpPr/>
              <p:nvPr/>
            </p:nvSpPr>
            <p:spPr>
              <a:xfrm rot="20303828">
                <a:off x="4153157" y="1844666"/>
                <a:ext cx="340974" cy="219076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79" name="角丸四角形 1178"/>
              <p:cNvSpPr/>
              <p:nvPr/>
            </p:nvSpPr>
            <p:spPr>
              <a:xfrm rot="20303828">
                <a:off x="4102868" y="1824510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175" name="片側の 2 つの角を丸めた四角形 590"/>
            <p:cNvSpPr/>
            <p:nvPr/>
          </p:nvSpPr>
          <p:spPr>
            <a:xfrm rot="18000000">
              <a:off x="4240962" y="3962072"/>
              <a:ext cx="391700" cy="451706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49220 w 390960"/>
                <a:gd name="connsiteY0" fmla="*/ 67184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49960 w 391700"/>
                <a:gd name="connsiteY0" fmla="*/ 0 h 451706"/>
                <a:gd name="connsiteX1" fmla="*/ 148049 w 391700"/>
                <a:gd name="connsiteY1" fmla="*/ 284459 h 451706"/>
                <a:gd name="connsiteX2" fmla="*/ 355776 w 391700"/>
                <a:gd name="connsiteY2" fmla="*/ 231745 h 451706"/>
                <a:gd name="connsiteX3" fmla="*/ 391700 w 391700"/>
                <a:gd name="connsiteY3" fmla="*/ 373309 h 451706"/>
                <a:gd name="connsiteX4" fmla="*/ 91668 w 391700"/>
                <a:gd name="connsiteY4" fmla="*/ 449446 h 451706"/>
                <a:gd name="connsiteX5" fmla="*/ 2925 w 391700"/>
                <a:gd name="connsiteY5" fmla="*/ 396627 h 451706"/>
                <a:gd name="connsiteX6" fmla="*/ 2401 w 391700"/>
                <a:gd name="connsiteY6" fmla="*/ 365140 h 451706"/>
                <a:gd name="connsiteX7" fmla="*/ 0 w 391700"/>
                <a:gd name="connsiteY7" fmla="*/ 101379 h 451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1700" h="451706">
                  <a:moveTo>
                    <a:pt x="149960" y="0"/>
                  </a:moveTo>
                  <a:lnTo>
                    <a:pt x="148049" y="284459"/>
                  </a:lnTo>
                  <a:lnTo>
                    <a:pt x="355776" y="231745"/>
                  </a:lnTo>
                  <a:lnTo>
                    <a:pt x="391700" y="373309"/>
                  </a:lnTo>
                  <a:lnTo>
                    <a:pt x="91668" y="449446"/>
                  </a:lnTo>
                  <a:cubicBezTo>
                    <a:pt x="52576" y="459366"/>
                    <a:pt x="12845" y="435718"/>
                    <a:pt x="2925" y="396627"/>
                  </a:cubicBezTo>
                  <a:cubicBezTo>
                    <a:pt x="213" y="385942"/>
                    <a:pt x="10" y="375211"/>
                    <a:pt x="2401" y="365140"/>
                  </a:cubicBezTo>
                  <a:cubicBezTo>
                    <a:pt x="1601" y="277220"/>
                    <a:pt x="800" y="189299"/>
                    <a:pt x="0" y="101379"/>
                  </a:cubicBezTo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186" name="グループ化 1185"/>
          <p:cNvGrpSpPr>
            <a:grpSpLocks noChangeAspect="1"/>
          </p:cNvGrpSpPr>
          <p:nvPr/>
        </p:nvGrpSpPr>
        <p:grpSpPr>
          <a:xfrm>
            <a:off x="8292238" y="2829652"/>
            <a:ext cx="840907" cy="1564109"/>
            <a:chOff x="6768878" y="3516238"/>
            <a:chExt cx="1401511" cy="2606848"/>
          </a:xfrm>
        </p:grpSpPr>
        <p:sp>
          <p:nvSpPr>
            <p:cNvPr id="1187" name="涙形 1186"/>
            <p:cNvSpPr/>
            <p:nvPr/>
          </p:nvSpPr>
          <p:spPr>
            <a:xfrm rot="15300000">
              <a:off x="7120119" y="3516238"/>
              <a:ext cx="456659" cy="456659"/>
            </a:xfrm>
            <a:prstGeom prst="teardrop">
              <a:avLst>
                <a:gd name="adj" fmla="val 110578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88" name="円/楕円 1187"/>
            <p:cNvSpPr/>
            <p:nvPr/>
          </p:nvSpPr>
          <p:spPr>
            <a:xfrm rot="900000" flipH="1">
              <a:off x="7522711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89" name="円/楕円 1188"/>
            <p:cNvSpPr/>
            <p:nvPr/>
          </p:nvSpPr>
          <p:spPr>
            <a:xfrm rot="20700000">
              <a:off x="7098272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90" name="台形 1189"/>
            <p:cNvSpPr/>
            <p:nvPr/>
          </p:nvSpPr>
          <p:spPr>
            <a:xfrm>
              <a:off x="7260131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91" name="台形 1190"/>
            <p:cNvSpPr/>
            <p:nvPr/>
          </p:nvSpPr>
          <p:spPr>
            <a:xfrm rot="10800000">
              <a:off x="7185438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92" name="フリーフォーム 1191"/>
            <p:cNvSpPr/>
            <p:nvPr/>
          </p:nvSpPr>
          <p:spPr>
            <a:xfrm>
              <a:off x="7088208" y="4972049"/>
              <a:ext cx="259233" cy="104013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6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93" name="フリーフォーム 1192"/>
            <p:cNvSpPr/>
            <p:nvPr/>
          </p:nvSpPr>
          <p:spPr>
            <a:xfrm>
              <a:off x="7347441" y="4972049"/>
              <a:ext cx="259235" cy="1040131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6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94" name="円/楕円 1193"/>
            <p:cNvSpPr/>
            <p:nvPr/>
          </p:nvSpPr>
          <p:spPr>
            <a:xfrm>
              <a:off x="7143306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95" name="フリーフォーム 1194"/>
            <p:cNvSpPr/>
            <p:nvPr/>
          </p:nvSpPr>
          <p:spPr>
            <a:xfrm>
              <a:off x="7056632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377646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300422" y="377646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96" name="フリーフォーム 1195"/>
            <p:cNvSpPr/>
            <p:nvPr/>
          </p:nvSpPr>
          <p:spPr>
            <a:xfrm rot="10800000">
              <a:off x="7185438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97" name="フリーフォーム 1196"/>
            <p:cNvSpPr/>
            <p:nvPr/>
          </p:nvSpPr>
          <p:spPr>
            <a:xfrm flipH="1">
              <a:off x="7138352" y="4081463"/>
              <a:ext cx="430289" cy="410034"/>
            </a:xfrm>
            <a:custGeom>
              <a:avLst/>
              <a:gdLst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35744 w 430289"/>
                <a:gd name="connsiteY10" fmla="*/ 614363 h 614363"/>
                <a:gd name="connsiteX11" fmla="*/ 224119 w 430289"/>
                <a:gd name="connsiteY11" fmla="*/ 565193 h 614363"/>
                <a:gd name="connsiteX12" fmla="*/ 392188 w 430289"/>
                <a:gd name="connsiteY12" fmla="*/ 285751 h 614363"/>
                <a:gd name="connsiteX13" fmla="*/ 358851 w 430289"/>
                <a:gd name="connsiteY13" fmla="*/ 230982 h 614363"/>
                <a:gd name="connsiteX14" fmla="*/ 430289 w 430289"/>
                <a:gd name="connsiteY14" fmla="*/ 214314 h 614363"/>
                <a:gd name="connsiteX15" fmla="*/ 380283 w 430289"/>
                <a:gd name="connsiteY15" fmla="*/ 14289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24119 w 430289"/>
                <a:gd name="connsiteY10" fmla="*/ 565193 h 614363"/>
                <a:gd name="connsiteX11" fmla="*/ 392188 w 430289"/>
                <a:gd name="connsiteY11" fmla="*/ 285751 h 614363"/>
                <a:gd name="connsiteX12" fmla="*/ 358851 w 430289"/>
                <a:gd name="connsiteY12" fmla="*/ 230982 h 614363"/>
                <a:gd name="connsiteX13" fmla="*/ 430289 w 430289"/>
                <a:gd name="connsiteY13" fmla="*/ 214314 h 614363"/>
                <a:gd name="connsiteX14" fmla="*/ 380283 w 430289"/>
                <a:gd name="connsiteY14" fmla="*/ 14289 h 614363"/>
                <a:gd name="connsiteX15" fmla="*/ 339802 w 430289"/>
                <a:gd name="connsiteY15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392188 w 430289"/>
                <a:gd name="connsiteY10" fmla="*/ 285751 h 614363"/>
                <a:gd name="connsiteX11" fmla="*/ 358851 w 430289"/>
                <a:gd name="connsiteY11" fmla="*/ 230982 h 614363"/>
                <a:gd name="connsiteX12" fmla="*/ 430289 w 430289"/>
                <a:gd name="connsiteY12" fmla="*/ 214314 h 614363"/>
                <a:gd name="connsiteX13" fmla="*/ 380283 w 430289"/>
                <a:gd name="connsiteY13" fmla="*/ 14289 h 614363"/>
                <a:gd name="connsiteX14" fmla="*/ 339802 w 430289"/>
                <a:gd name="connsiteY14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194545 w 430289"/>
                <a:gd name="connsiteY7" fmla="*/ 614363 h 614363"/>
                <a:gd name="connsiteX8" fmla="*/ 215145 w 430289"/>
                <a:gd name="connsiteY8" fmla="*/ 580113 h 614363"/>
                <a:gd name="connsiteX9" fmla="*/ 392188 w 430289"/>
                <a:gd name="connsiteY9" fmla="*/ 285751 h 614363"/>
                <a:gd name="connsiteX10" fmla="*/ 358851 w 430289"/>
                <a:gd name="connsiteY10" fmla="*/ 230982 h 614363"/>
                <a:gd name="connsiteX11" fmla="*/ 430289 w 430289"/>
                <a:gd name="connsiteY11" fmla="*/ 214314 h 614363"/>
                <a:gd name="connsiteX12" fmla="*/ 380283 w 430289"/>
                <a:gd name="connsiteY12" fmla="*/ 14289 h 614363"/>
                <a:gd name="connsiteX13" fmla="*/ 339802 w 430289"/>
                <a:gd name="connsiteY13" fmla="*/ 0 h 614363"/>
                <a:gd name="connsiteX0" fmla="*/ 339802 w 430289"/>
                <a:gd name="connsiteY0" fmla="*/ 0 h 580113"/>
                <a:gd name="connsiteX1" fmla="*/ 215145 w 430289"/>
                <a:gd name="connsiteY1" fmla="*/ 527238 h 580113"/>
                <a:gd name="connsiteX2" fmla="*/ 90487 w 430289"/>
                <a:gd name="connsiteY2" fmla="*/ 0 h 580113"/>
                <a:gd name="connsiteX3" fmla="*/ 50006 w 430289"/>
                <a:gd name="connsiteY3" fmla="*/ 14289 h 580113"/>
                <a:gd name="connsiteX4" fmla="*/ 0 w 430289"/>
                <a:gd name="connsiteY4" fmla="*/ 214314 h 580113"/>
                <a:gd name="connsiteX5" fmla="*/ 71438 w 430289"/>
                <a:gd name="connsiteY5" fmla="*/ 230982 h 580113"/>
                <a:gd name="connsiteX6" fmla="*/ 38101 w 430289"/>
                <a:gd name="connsiteY6" fmla="*/ 285751 h 580113"/>
                <a:gd name="connsiteX7" fmla="*/ 215145 w 430289"/>
                <a:gd name="connsiteY7" fmla="*/ 580113 h 580113"/>
                <a:gd name="connsiteX8" fmla="*/ 392188 w 430289"/>
                <a:gd name="connsiteY8" fmla="*/ 285751 h 580113"/>
                <a:gd name="connsiteX9" fmla="*/ 358851 w 430289"/>
                <a:gd name="connsiteY9" fmla="*/ 230982 h 580113"/>
                <a:gd name="connsiteX10" fmla="*/ 430289 w 430289"/>
                <a:gd name="connsiteY10" fmla="*/ 214314 h 580113"/>
                <a:gd name="connsiteX11" fmla="*/ 380283 w 430289"/>
                <a:gd name="connsiteY11" fmla="*/ 14289 h 580113"/>
                <a:gd name="connsiteX12" fmla="*/ 339802 w 430289"/>
                <a:gd name="connsiteY12" fmla="*/ 0 h 580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30289" h="580113">
                  <a:moveTo>
                    <a:pt x="339802" y="0"/>
                  </a:moveTo>
                  <a:lnTo>
                    <a:pt x="215145" y="527238"/>
                  </a:lnTo>
                  <a:lnTo>
                    <a:pt x="90487" y="0"/>
                  </a:lnTo>
                  <a:lnTo>
                    <a:pt x="50006" y="14289"/>
                  </a:lnTo>
                  <a:lnTo>
                    <a:pt x="0" y="214314"/>
                  </a:lnTo>
                  <a:lnTo>
                    <a:pt x="71438" y="230982"/>
                  </a:lnTo>
                  <a:lnTo>
                    <a:pt x="38101" y="285751"/>
                  </a:lnTo>
                  <a:lnTo>
                    <a:pt x="215145" y="580113"/>
                  </a:lnTo>
                  <a:lnTo>
                    <a:pt x="392188" y="285751"/>
                  </a:lnTo>
                  <a:lnTo>
                    <a:pt x="358851" y="230982"/>
                  </a:lnTo>
                  <a:lnTo>
                    <a:pt x="430289" y="214314"/>
                  </a:lnTo>
                  <a:lnTo>
                    <a:pt x="380283" y="14289"/>
                  </a:lnTo>
                  <a:lnTo>
                    <a:pt x="339802" y="0"/>
                  </a:lnTo>
                  <a:close/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98" name="円/楕円 1197"/>
            <p:cNvSpPr/>
            <p:nvPr/>
          </p:nvSpPr>
          <p:spPr>
            <a:xfrm>
              <a:off x="7326142" y="4790846"/>
              <a:ext cx="45719" cy="45719"/>
            </a:xfrm>
            <a:prstGeom prst="ellipse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99" name="円/楕円 1198"/>
            <p:cNvSpPr/>
            <p:nvPr/>
          </p:nvSpPr>
          <p:spPr>
            <a:xfrm>
              <a:off x="7326142" y="4664640"/>
              <a:ext cx="45719" cy="45719"/>
            </a:xfrm>
            <a:prstGeom prst="ellipse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00" name="フリーフォーム 1199"/>
            <p:cNvSpPr/>
            <p:nvPr/>
          </p:nvSpPr>
          <p:spPr>
            <a:xfrm>
              <a:off x="7109113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7E6E6">
                <a:lumMod val="1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01" name="フリーフォーム 1200"/>
            <p:cNvSpPr/>
            <p:nvPr/>
          </p:nvSpPr>
          <p:spPr>
            <a:xfrm>
              <a:off x="7347442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7E6E6">
                <a:lumMod val="1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02" name="角丸四角形 1201"/>
            <p:cNvSpPr/>
            <p:nvPr/>
          </p:nvSpPr>
          <p:spPr>
            <a:xfrm>
              <a:off x="7223770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03" name="角丸四角形 1202"/>
            <p:cNvSpPr/>
            <p:nvPr/>
          </p:nvSpPr>
          <p:spPr>
            <a:xfrm>
              <a:off x="7422086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04" name="フリーフォーム 1203"/>
            <p:cNvSpPr/>
            <p:nvPr/>
          </p:nvSpPr>
          <p:spPr>
            <a:xfrm rot="610876">
              <a:off x="7058427" y="4608323"/>
              <a:ext cx="153096" cy="147545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35585 w 407496"/>
                <a:gd name="connsiteY9" fmla="*/ 392721 h 392721"/>
                <a:gd name="connsiteX10" fmla="*/ 167647 w 407496"/>
                <a:gd name="connsiteY10" fmla="*/ 392720 h 392721"/>
                <a:gd name="connsiteX11" fmla="*/ 146968 w 407496"/>
                <a:gd name="connsiteY11" fmla="*/ 388545 h 392721"/>
                <a:gd name="connsiteX12" fmla="*/ 145241 w 407496"/>
                <a:gd name="connsiteY12" fmla="*/ 387381 h 392721"/>
                <a:gd name="connsiteX13" fmla="*/ 124022 w 407496"/>
                <a:gd name="connsiteY13" fmla="*/ 384849 h 392721"/>
                <a:gd name="connsiteX14" fmla="*/ 99198 w 407496"/>
                <a:gd name="connsiteY14" fmla="*/ 363761 h 392721"/>
                <a:gd name="connsiteX15" fmla="*/ 98212 w 407496"/>
                <a:gd name="connsiteY15" fmla="*/ 361270 h 392721"/>
                <a:gd name="connsiteX16" fmla="*/ 93849 w 407496"/>
                <a:gd name="connsiteY16" fmla="*/ 366650 h 392721"/>
                <a:gd name="connsiteX17" fmla="*/ 52121 w 407496"/>
                <a:gd name="connsiteY17" fmla="*/ 379766 h 392721"/>
                <a:gd name="connsiteX18" fmla="*/ 225 w 407496"/>
                <a:gd name="connsiteY18" fmla="*/ 317806 h 392721"/>
                <a:gd name="connsiteX19" fmla="*/ 20103 w 407496"/>
                <a:gd name="connsiteY19" fmla="*/ 92911 h 392721"/>
                <a:gd name="connsiteX20" fmla="*/ 59509 w 407496"/>
                <a:gd name="connsiteY20" fmla="*/ 43530 h 392721"/>
                <a:gd name="connsiteX21" fmla="*/ 71374 w 407496"/>
                <a:gd name="connsiteY21" fmla="*/ 42206 h 392721"/>
                <a:gd name="connsiteX22" fmla="*/ 74764 w 407496"/>
                <a:gd name="connsiteY22" fmla="*/ 30563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88713 w 407496"/>
                <a:gd name="connsiteY7" fmla="*/ 339594 h 392721"/>
                <a:gd name="connsiteX8" fmla="*/ 235585 w 407496"/>
                <a:gd name="connsiteY8" fmla="*/ 392721 h 392721"/>
                <a:gd name="connsiteX9" fmla="*/ 167647 w 407496"/>
                <a:gd name="connsiteY9" fmla="*/ 392720 h 392721"/>
                <a:gd name="connsiteX10" fmla="*/ 146968 w 407496"/>
                <a:gd name="connsiteY10" fmla="*/ 388545 h 392721"/>
                <a:gd name="connsiteX11" fmla="*/ 145241 w 407496"/>
                <a:gd name="connsiteY11" fmla="*/ 387381 h 392721"/>
                <a:gd name="connsiteX12" fmla="*/ 124022 w 407496"/>
                <a:gd name="connsiteY12" fmla="*/ 384849 h 392721"/>
                <a:gd name="connsiteX13" fmla="*/ 99198 w 407496"/>
                <a:gd name="connsiteY13" fmla="*/ 363761 h 392721"/>
                <a:gd name="connsiteX14" fmla="*/ 98212 w 407496"/>
                <a:gd name="connsiteY14" fmla="*/ 361270 h 392721"/>
                <a:gd name="connsiteX15" fmla="*/ 93849 w 407496"/>
                <a:gd name="connsiteY15" fmla="*/ 366650 h 392721"/>
                <a:gd name="connsiteX16" fmla="*/ 52121 w 407496"/>
                <a:gd name="connsiteY16" fmla="*/ 379766 h 392721"/>
                <a:gd name="connsiteX17" fmla="*/ 225 w 407496"/>
                <a:gd name="connsiteY17" fmla="*/ 317806 h 392721"/>
                <a:gd name="connsiteX18" fmla="*/ 20103 w 407496"/>
                <a:gd name="connsiteY18" fmla="*/ 92911 h 392721"/>
                <a:gd name="connsiteX19" fmla="*/ 59509 w 407496"/>
                <a:gd name="connsiteY19" fmla="*/ 43530 h 392721"/>
                <a:gd name="connsiteX20" fmla="*/ 71374 w 407496"/>
                <a:gd name="connsiteY20" fmla="*/ 42206 h 392721"/>
                <a:gd name="connsiteX21" fmla="*/ 74764 w 407496"/>
                <a:gd name="connsiteY21" fmla="*/ 30563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5 w 407496"/>
                <a:gd name="connsiteY7" fmla="*/ 392721 h 392721"/>
                <a:gd name="connsiteX8" fmla="*/ 167647 w 407496"/>
                <a:gd name="connsiteY8" fmla="*/ 392720 h 392721"/>
                <a:gd name="connsiteX9" fmla="*/ 146968 w 407496"/>
                <a:gd name="connsiteY9" fmla="*/ 388545 h 392721"/>
                <a:gd name="connsiteX10" fmla="*/ 145241 w 407496"/>
                <a:gd name="connsiteY10" fmla="*/ 387381 h 392721"/>
                <a:gd name="connsiteX11" fmla="*/ 124022 w 407496"/>
                <a:gd name="connsiteY11" fmla="*/ 384849 h 392721"/>
                <a:gd name="connsiteX12" fmla="*/ 99198 w 407496"/>
                <a:gd name="connsiteY12" fmla="*/ 363761 h 392721"/>
                <a:gd name="connsiteX13" fmla="*/ 98212 w 407496"/>
                <a:gd name="connsiteY13" fmla="*/ 361270 h 392721"/>
                <a:gd name="connsiteX14" fmla="*/ 93849 w 407496"/>
                <a:gd name="connsiteY14" fmla="*/ 366650 h 392721"/>
                <a:gd name="connsiteX15" fmla="*/ 52121 w 407496"/>
                <a:gd name="connsiteY15" fmla="*/ 379766 h 392721"/>
                <a:gd name="connsiteX16" fmla="*/ 225 w 407496"/>
                <a:gd name="connsiteY16" fmla="*/ 317806 h 392721"/>
                <a:gd name="connsiteX17" fmla="*/ 20103 w 407496"/>
                <a:gd name="connsiteY17" fmla="*/ 92911 h 392721"/>
                <a:gd name="connsiteX18" fmla="*/ 59509 w 407496"/>
                <a:gd name="connsiteY18" fmla="*/ 43530 h 392721"/>
                <a:gd name="connsiteX19" fmla="*/ 71374 w 407496"/>
                <a:gd name="connsiteY19" fmla="*/ 42206 h 392721"/>
                <a:gd name="connsiteX20" fmla="*/ 74764 w 407496"/>
                <a:gd name="connsiteY20" fmla="*/ 30563 h 392721"/>
                <a:gd name="connsiteX21" fmla="*/ 107625 w 407496"/>
                <a:gd name="connsiteY21" fmla="*/ 2811 h 392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7496" h="392721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96882" y="286467"/>
                  </a:lnTo>
                  <a:lnTo>
                    <a:pt x="235585" y="392721"/>
                  </a:ln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05" name="片側の 2 つの角を丸めた四角形 590"/>
            <p:cNvSpPr/>
            <p:nvPr/>
          </p:nvSpPr>
          <p:spPr>
            <a:xfrm rot="2700000">
              <a:off x="6832843" y="4201598"/>
              <a:ext cx="390960" cy="518890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0960" h="518890">
                  <a:moveTo>
                    <a:pt x="146364" y="133357"/>
                  </a:moveTo>
                  <a:lnTo>
                    <a:pt x="147309" y="351643"/>
                  </a:lnTo>
                  <a:lnTo>
                    <a:pt x="355036" y="298929"/>
                  </a:lnTo>
                  <a:lnTo>
                    <a:pt x="390960" y="440493"/>
                  </a:lnTo>
                  <a:lnTo>
                    <a:pt x="90928" y="516630"/>
                  </a:lnTo>
                  <a:cubicBezTo>
                    <a:pt x="51836" y="526550"/>
                    <a:pt x="12105" y="502902"/>
                    <a:pt x="2185" y="463811"/>
                  </a:cubicBezTo>
                  <a:cubicBezTo>
                    <a:pt x="-527" y="453126"/>
                    <a:pt x="-730" y="442395"/>
                    <a:pt x="1661" y="432324"/>
                  </a:cubicBezTo>
                  <a:lnTo>
                    <a:pt x="1661" y="0"/>
                  </a:lnTo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206" name="グループ化 1205"/>
            <p:cNvGrpSpPr/>
            <p:nvPr/>
          </p:nvGrpSpPr>
          <p:grpSpPr>
            <a:xfrm rot="1800000">
              <a:off x="7884810" y="3709256"/>
              <a:ext cx="285579" cy="378087"/>
              <a:chOff x="4102868" y="1112472"/>
              <a:chExt cx="926685" cy="1226868"/>
            </a:xfrm>
          </p:grpSpPr>
          <p:sp>
            <p:nvSpPr>
              <p:cNvPr id="1208" name="角丸四角形 329"/>
              <p:cNvSpPr/>
              <p:nvPr/>
            </p:nvSpPr>
            <p:spPr>
              <a:xfrm>
                <a:off x="4211118" y="1112472"/>
                <a:ext cx="793035" cy="1226868"/>
              </a:xfrm>
              <a:custGeom>
                <a:avLst/>
                <a:gdLst/>
                <a:ahLst/>
                <a:cxnLst/>
                <a:rect l="l" t="t" r="r" b="b"/>
                <a:pathLst>
                  <a:path w="793035" h="1226868">
                    <a:moveTo>
                      <a:pt x="143010" y="0"/>
                    </a:moveTo>
                    <a:cubicBezTo>
                      <a:pt x="199235" y="0"/>
                      <a:pt x="244815" y="45580"/>
                      <a:pt x="244815" y="101805"/>
                    </a:cubicBezTo>
                    <a:lnTo>
                      <a:pt x="244815" y="597851"/>
                    </a:lnTo>
                    <a:cubicBezTo>
                      <a:pt x="268579" y="591253"/>
                      <a:pt x="293599" y="588210"/>
                      <a:pt x="319329" y="588210"/>
                    </a:cubicBezTo>
                    <a:lnTo>
                      <a:pt x="473706" y="588210"/>
                    </a:lnTo>
                    <a:cubicBezTo>
                      <a:pt x="650067" y="588210"/>
                      <a:pt x="793035" y="731178"/>
                      <a:pt x="793035" y="907539"/>
                    </a:cubicBezTo>
                    <a:cubicBezTo>
                      <a:pt x="793035" y="1083900"/>
                      <a:pt x="650067" y="1226868"/>
                      <a:pt x="473706" y="1226868"/>
                    </a:cubicBezTo>
                    <a:lnTo>
                      <a:pt x="319329" y="1226868"/>
                    </a:lnTo>
                    <a:cubicBezTo>
                      <a:pt x="142968" y="1226868"/>
                      <a:pt x="0" y="1083900"/>
                      <a:pt x="0" y="907539"/>
                    </a:cubicBezTo>
                    <a:cubicBezTo>
                      <a:pt x="0" y="851413"/>
                      <a:pt x="14480" y="798670"/>
                      <a:pt x="41205" y="753560"/>
                    </a:cubicBezTo>
                    <a:lnTo>
                      <a:pt x="41205" y="101805"/>
                    </a:lnTo>
                    <a:cubicBezTo>
                      <a:pt x="41205" y="45580"/>
                      <a:pt x="86785" y="0"/>
                      <a:pt x="143010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209" name="グループ化 1208"/>
              <p:cNvGrpSpPr/>
              <p:nvPr/>
            </p:nvGrpSpPr>
            <p:grpSpPr>
              <a:xfrm>
                <a:off x="4457233" y="1538574"/>
                <a:ext cx="572320" cy="479504"/>
                <a:chOff x="2824930" y="5937068"/>
                <a:chExt cx="572320" cy="479504"/>
              </a:xfrm>
            </p:grpSpPr>
            <p:sp>
              <p:nvSpPr>
                <p:cNvPr id="1212" name="角丸四角形 1211"/>
                <p:cNvSpPr/>
                <p:nvPr/>
              </p:nvSpPr>
              <p:spPr>
                <a:xfrm rot="5400000">
                  <a:off x="2698889" y="608692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13" name="角丸四角形 1212"/>
                <p:cNvSpPr/>
                <p:nvPr/>
              </p:nvSpPr>
              <p:spPr>
                <a:xfrm rot="5400000">
                  <a:off x="2902499" y="6086921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14" name="角丸四角形 1213"/>
                <p:cNvSpPr/>
                <p:nvPr/>
              </p:nvSpPr>
              <p:spPr>
                <a:xfrm rot="5400000">
                  <a:off x="3115095" y="6097820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15" name="角丸四角形 1214"/>
                <p:cNvSpPr/>
                <p:nvPr/>
              </p:nvSpPr>
              <p:spPr>
                <a:xfrm rot="5400000">
                  <a:off x="2698889" y="6063109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16" name="角丸四角形 1215"/>
                <p:cNvSpPr/>
                <p:nvPr/>
              </p:nvSpPr>
              <p:spPr>
                <a:xfrm rot="5400000">
                  <a:off x="2902499" y="606311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17" name="角丸四角形 1216"/>
                <p:cNvSpPr/>
                <p:nvPr/>
              </p:nvSpPr>
              <p:spPr>
                <a:xfrm rot="5400000">
                  <a:off x="3115095" y="6074009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210" name="角丸四角形 1209"/>
              <p:cNvSpPr/>
              <p:nvPr/>
            </p:nvSpPr>
            <p:spPr>
              <a:xfrm rot="20303828">
                <a:off x="4153157" y="1844666"/>
                <a:ext cx="340974" cy="219076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11" name="角丸四角形 1210"/>
              <p:cNvSpPr/>
              <p:nvPr/>
            </p:nvSpPr>
            <p:spPr>
              <a:xfrm rot="20303828">
                <a:off x="4102868" y="1824510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207" name="片側の 2 つの角を丸めた四角形 590"/>
            <p:cNvSpPr/>
            <p:nvPr/>
          </p:nvSpPr>
          <p:spPr>
            <a:xfrm rot="18000000">
              <a:off x="7626233" y="3962073"/>
              <a:ext cx="391700" cy="451706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49220 w 390960"/>
                <a:gd name="connsiteY0" fmla="*/ 67184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49960 w 391700"/>
                <a:gd name="connsiteY0" fmla="*/ 0 h 451706"/>
                <a:gd name="connsiteX1" fmla="*/ 148049 w 391700"/>
                <a:gd name="connsiteY1" fmla="*/ 284459 h 451706"/>
                <a:gd name="connsiteX2" fmla="*/ 355776 w 391700"/>
                <a:gd name="connsiteY2" fmla="*/ 231745 h 451706"/>
                <a:gd name="connsiteX3" fmla="*/ 391700 w 391700"/>
                <a:gd name="connsiteY3" fmla="*/ 373309 h 451706"/>
                <a:gd name="connsiteX4" fmla="*/ 91668 w 391700"/>
                <a:gd name="connsiteY4" fmla="*/ 449446 h 451706"/>
                <a:gd name="connsiteX5" fmla="*/ 2925 w 391700"/>
                <a:gd name="connsiteY5" fmla="*/ 396627 h 451706"/>
                <a:gd name="connsiteX6" fmla="*/ 2401 w 391700"/>
                <a:gd name="connsiteY6" fmla="*/ 365140 h 451706"/>
                <a:gd name="connsiteX7" fmla="*/ 0 w 391700"/>
                <a:gd name="connsiteY7" fmla="*/ 101379 h 451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1700" h="451706">
                  <a:moveTo>
                    <a:pt x="149960" y="0"/>
                  </a:moveTo>
                  <a:lnTo>
                    <a:pt x="148049" y="284459"/>
                  </a:lnTo>
                  <a:lnTo>
                    <a:pt x="355776" y="231745"/>
                  </a:lnTo>
                  <a:lnTo>
                    <a:pt x="391700" y="373309"/>
                  </a:lnTo>
                  <a:lnTo>
                    <a:pt x="91668" y="449446"/>
                  </a:lnTo>
                  <a:cubicBezTo>
                    <a:pt x="52576" y="459366"/>
                    <a:pt x="12845" y="435718"/>
                    <a:pt x="2925" y="396627"/>
                  </a:cubicBezTo>
                  <a:cubicBezTo>
                    <a:pt x="213" y="385942"/>
                    <a:pt x="10" y="375211"/>
                    <a:pt x="2401" y="365140"/>
                  </a:cubicBezTo>
                  <a:cubicBezTo>
                    <a:pt x="1601" y="277220"/>
                    <a:pt x="800" y="189299"/>
                    <a:pt x="0" y="101379"/>
                  </a:cubicBezTo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218" name="グループ化 1217"/>
          <p:cNvGrpSpPr>
            <a:grpSpLocks noChangeAspect="1"/>
          </p:cNvGrpSpPr>
          <p:nvPr/>
        </p:nvGrpSpPr>
        <p:grpSpPr>
          <a:xfrm>
            <a:off x="6392384" y="4613717"/>
            <a:ext cx="845009" cy="1693864"/>
            <a:chOff x="5597420" y="3299980"/>
            <a:chExt cx="1408349" cy="2823106"/>
          </a:xfrm>
        </p:grpSpPr>
        <p:grpSp>
          <p:nvGrpSpPr>
            <p:cNvPr id="1219" name="グループ化 1218"/>
            <p:cNvGrpSpPr/>
            <p:nvPr/>
          </p:nvGrpSpPr>
          <p:grpSpPr>
            <a:xfrm>
              <a:off x="6755781" y="3299980"/>
              <a:ext cx="249988" cy="875339"/>
              <a:chOff x="2103284" y="2779612"/>
              <a:chExt cx="283474" cy="992590"/>
            </a:xfrm>
          </p:grpSpPr>
          <p:grpSp>
            <p:nvGrpSpPr>
              <p:cNvPr id="1242" name="グループ化 1241"/>
              <p:cNvGrpSpPr/>
              <p:nvPr/>
            </p:nvGrpSpPr>
            <p:grpSpPr>
              <a:xfrm rot="19800000">
                <a:off x="2103956" y="2779612"/>
                <a:ext cx="54988" cy="992590"/>
                <a:chOff x="7741920" y="1556792"/>
                <a:chExt cx="99060" cy="1788134"/>
              </a:xfrm>
            </p:grpSpPr>
            <p:sp>
              <p:nvSpPr>
                <p:cNvPr id="1256" name="台形 1255"/>
                <p:cNvSpPr/>
                <p:nvPr/>
              </p:nvSpPr>
              <p:spPr>
                <a:xfrm>
                  <a:off x="7741920" y="1755256"/>
                  <a:ext cx="99060" cy="1443938"/>
                </a:xfrm>
                <a:prstGeom prst="trapezoid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7" name="片側の 2 つの角を丸めた四角形 1256"/>
                <p:cNvSpPr/>
                <p:nvPr/>
              </p:nvSpPr>
              <p:spPr>
                <a:xfrm>
                  <a:off x="7749580" y="1556792"/>
                  <a:ext cx="83740" cy="211182"/>
                </a:xfrm>
                <a:prstGeom prst="round2SameRect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8" name="台形 1257"/>
                <p:cNvSpPr/>
                <p:nvPr/>
              </p:nvSpPr>
              <p:spPr>
                <a:xfrm>
                  <a:off x="7741920" y="1900988"/>
                  <a:ext cx="99060" cy="1443938"/>
                </a:xfrm>
                <a:prstGeom prst="trapezoid">
                  <a:avLst>
                    <a:gd name="adj" fmla="val 17308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243" name="グループ化 1242"/>
              <p:cNvGrpSpPr/>
              <p:nvPr/>
            </p:nvGrpSpPr>
            <p:grpSpPr>
              <a:xfrm rot="3600000">
                <a:off x="2108836" y="3395378"/>
                <a:ext cx="272370" cy="283474"/>
                <a:chOff x="5348806" y="1498512"/>
                <a:chExt cx="926685" cy="840828"/>
              </a:xfrm>
            </p:grpSpPr>
            <p:sp>
              <p:nvSpPr>
                <p:cNvPr id="1244" name="角丸四角形 1243"/>
                <p:cNvSpPr/>
                <p:nvPr/>
              </p:nvSpPr>
              <p:spPr>
                <a:xfrm>
                  <a:off x="5457056" y="1700682"/>
                  <a:ext cx="793035" cy="63865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245" name="グループ化 1244"/>
                <p:cNvGrpSpPr/>
                <p:nvPr/>
              </p:nvGrpSpPr>
              <p:grpSpPr>
                <a:xfrm>
                  <a:off x="5491303" y="1498512"/>
                  <a:ext cx="784188" cy="519566"/>
                  <a:chOff x="2613062" y="5897006"/>
                  <a:chExt cx="784188" cy="519566"/>
                </a:xfrm>
              </p:grpSpPr>
              <p:sp>
                <p:nvSpPr>
                  <p:cNvPr id="1248" name="角丸四角形 1247"/>
                  <p:cNvSpPr/>
                  <p:nvPr/>
                </p:nvSpPr>
                <p:spPr>
                  <a:xfrm rot="5400000">
                    <a:off x="2698889" y="608692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49" name="角丸四角形 1248"/>
                  <p:cNvSpPr/>
                  <p:nvPr/>
                </p:nvSpPr>
                <p:spPr>
                  <a:xfrm rot="5400000">
                    <a:off x="2902499" y="6086921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50" name="角丸四角形 1249"/>
                  <p:cNvSpPr/>
                  <p:nvPr/>
                </p:nvSpPr>
                <p:spPr>
                  <a:xfrm rot="5400000">
                    <a:off x="3115095" y="6097820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51" name="角丸四角形 1250"/>
                  <p:cNvSpPr/>
                  <p:nvPr/>
                </p:nvSpPr>
                <p:spPr>
                  <a:xfrm rot="5400000">
                    <a:off x="2698889" y="6063109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52" name="角丸四角形 1251"/>
                  <p:cNvSpPr/>
                  <p:nvPr/>
                </p:nvSpPr>
                <p:spPr>
                  <a:xfrm rot="5400000">
                    <a:off x="2902499" y="606311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53" name="角丸四角形 1252"/>
                  <p:cNvSpPr/>
                  <p:nvPr/>
                </p:nvSpPr>
                <p:spPr>
                  <a:xfrm rot="5400000">
                    <a:off x="3115095" y="6074009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54" name="角丸四角形 1253"/>
                  <p:cNvSpPr/>
                  <p:nvPr/>
                </p:nvSpPr>
                <p:spPr>
                  <a:xfrm rot="5400000">
                    <a:off x="2487021" y="6046858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55" name="角丸四角形 1254"/>
                  <p:cNvSpPr/>
                  <p:nvPr/>
                </p:nvSpPr>
                <p:spPr>
                  <a:xfrm rot="5400000">
                    <a:off x="2487021" y="6023047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246" name="角丸四角形 1245"/>
                <p:cNvSpPr/>
                <p:nvPr/>
              </p:nvSpPr>
              <p:spPr>
                <a:xfrm rot="20303828">
                  <a:off x="5399095" y="1844666"/>
                  <a:ext cx="340974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47" name="角丸四角形 1246"/>
                <p:cNvSpPr/>
                <p:nvPr/>
              </p:nvSpPr>
              <p:spPr>
                <a:xfrm rot="20303828">
                  <a:off x="5348806" y="1824510"/>
                  <a:ext cx="412035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220" name="片側の 2 つの角を丸めた四角形 590"/>
            <p:cNvSpPr/>
            <p:nvPr/>
          </p:nvSpPr>
          <p:spPr>
            <a:xfrm rot="18000000">
              <a:off x="6500924" y="3962074"/>
              <a:ext cx="391700" cy="451706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49220 w 390960"/>
                <a:gd name="connsiteY0" fmla="*/ 67184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49960 w 391700"/>
                <a:gd name="connsiteY0" fmla="*/ 0 h 451706"/>
                <a:gd name="connsiteX1" fmla="*/ 148049 w 391700"/>
                <a:gd name="connsiteY1" fmla="*/ 284459 h 451706"/>
                <a:gd name="connsiteX2" fmla="*/ 355776 w 391700"/>
                <a:gd name="connsiteY2" fmla="*/ 231745 h 451706"/>
                <a:gd name="connsiteX3" fmla="*/ 391700 w 391700"/>
                <a:gd name="connsiteY3" fmla="*/ 373309 h 451706"/>
                <a:gd name="connsiteX4" fmla="*/ 91668 w 391700"/>
                <a:gd name="connsiteY4" fmla="*/ 449446 h 451706"/>
                <a:gd name="connsiteX5" fmla="*/ 2925 w 391700"/>
                <a:gd name="connsiteY5" fmla="*/ 396627 h 451706"/>
                <a:gd name="connsiteX6" fmla="*/ 2401 w 391700"/>
                <a:gd name="connsiteY6" fmla="*/ 365140 h 451706"/>
                <a:gd name="connsiteX7" fmla="*/ 0 w 391700"/>
                <a:gd name="connsiteY7" fmla="*/ 101379 h 451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1700" h="451706">
                  <a:moveTo>
                    <a:pt x="149960" y="0"/>
                  </a:moveTo>
                  <a:lnTo>
                    <a:pt x="148049" y="284459"/>
                  </a:lnTo>
                  <a:lnTo>
                    <a:pt x="355776" y="231745"/>
                  </a:lnTo>
                  <a:lnTo>
                    <a:pt x="391700" y="373309"/>
                  </a:lnTo>
                  <a:lnTo>
                    <a:pt x="91668" y="449446"/>
                  </a:lnTo>
                  <a:cubicBezTo>
                    <a:pt x="52576" y="459366"/>
                    <a:pt x="12845" y="435718"/>
                    <a:pt x="2925" y="396627"/>
                  </a:cubicBezTo>
                  <a:cubicBezTo>
                    <a:pt x="213" y="385942"/>
                    <a:pt x="10" y="375211"/>
                    <a:pt x="2401" y="365140"/>
                  </a:cubicBezTo>
                  <a:cubicBezTo>
                    <a:pt x="1601" y="277220"/>
                    <a:pt x="800" y="189299"/>
                    <a:pt x="0" y="101379"/>
                  </a:cubicBezTo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21" name="星 24 1220"/>
            <p:cNvSpPr/>
            <p:nvPr/>
          </p:nvSpPr>
          <p:spPr>
            <a:xfrm>
              <a:off x="5970281" y="3578061"/>
              <a:ext cx="496418" cy="344118"/>
            </a:xfrm>
            <a:prstGeom prst="star24">
              <a:avLst>
                <a:gd name="adj" fmla="val 47257"/>
              </a:avLst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22" name="円/楕円 1221"/>
            <p:cNvSpPr/>
            <p:nvPr/>
          </p:nvSpPr>
          <p:spPr>
            <a:xfrm rot="900000" flipH="1">
              <a:off x="6389235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23" name="円/楕円 1222"/>
            <p:cNvSpPr/>
            <p:nvPr/>
          </p:nvSpPr>
          <p:spPr>
            <a:xfrm rot="20700000">
              <a:off x="5964796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24" name="台形 1223"/>
            <p:cNvSpPr/>
            <p:nvPr/>
          </p:nvSpPr>
          <p:spPr>
            <a:xfrm>
              <a:off x="6129831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25" name="台形 1224"/>
            <p:cNvSpPr/>
            <p:nvPr/>
          </p:nvSpPr>
          <p:spPr>
            <a:xfrm rot="10800000">
              <a:off x="6055138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26" name="円/楕円 1225"/>
            <p:cNvSpPr/>
            <p:nvPr/>
          </p:nvSpPr>
          <p:spPr>
            <a:xfrm>
              <a:off x="6013006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27" name="フリーフォーム 1226"/>
            <p:cNvSpPr/>
            <p:nvPr/>
          </p:nvSpPr>
          <p:spPr>
            <a:xfrm>
              <a:off x="5926332" y="4097336"/>
              <a:ext cx="593730" cy="722313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69871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0014 w 593730"/>
                <a:gd name="connsiteY10" fmla="*/ 722313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30014 w 593730"/>
                <a:gd name="connsiteY9" fmla="*/ 722313 h 992180"/>
                <a:gd name="connsiteX10" fmla="*/ 38914 w 593730"/>
                <a:gd name="connsiteY10" fmla="*/ 638688 h 992180"/>
                <a:gd name="connsiteX11" fmla="*/ 0 w 593730"/>
                <a:gd name="connsiteY11" fmla="*/ 101424 h 992180"/>
                <a:gd name="connsiteX12" fmla="*/ 98957 w 593730"/>
                <a:gd name="connsiteY12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30014 w 593730"/>
                <a:gd name="connsiteY8" fmla="*/ 722313 h 992180"/>
                <a:gd name="connsiteX9" fmla="*/ 38914 w 593730"/>
                <a:gd name="connsiteY9" fmla="*/ 638688 h 992180"/>
                <a:gd name="connsiteX10" fmla="*/ 0 w 593730"/>
                <a:gd name="connsiteY10" fmla="*/ 101424 h 992180"/>
                <a:gd name="connsiteX11" fmla="*/ 98957 w 593730"/>
                <a:gd name="connsiteY11" fmla="*/ 0 h 992180"/>
                <a:gd name="connsiteX0" fmla="*/ 98957 w 593730"/>
                <a:gd name="connsiteY0" fmla="*/ 0 h 948532"/>
                <a:gd name="connsiteX1" fmla="*/ 154266 w 593730"/>
                <a:gd name="connsiteY1" fmla="*/ 0 h 948532"/>
                <a:gd name="connsiteX2" fmla="*/ 446578 w 593730"/>
                <a:gd name="connsiteY2" fmla="*/ 0 h 948532"/>
                <a:gd name="connsiteX3" fmla="*/ 494773 w 593730"/>
                <a:gd name="connsiteY3" fmla="*/ 0 h 948532"/>
                <a:gd name="connsiteX4" fmla="*/ 593730 w 593730"/>
                <a:gd name="connsiteY4" fmla="*/ 101424 h 948532"/>
                <a:gd name="connsiteX5" fmla="*/ 535767 w 593730"/>
                <a:gd name="connsiteY5" fmla="*/ 638690 h 948532"/>
                <a:gd name="connsiteX6" fmla="*/ 589909 w 593730"/>
                <a:gd name="connsiteY6" fmla="*/ 948532 h 948532"/>
                <a:gd name="connsiteX7" fmla="*/ 30014 w 593730"/>
                <a:gd name="connsiteY7" fmla="*/ 722313 h 948532"/>
                <a:gd name="connsiteX8" fmla="*/ 38914 w 593730"/>
                <a:gd name="connsiteY8" fmla="*/ 638688 h 948532"/>
                <a:gd name="connsiteX9" fmla="*/ 0 w 593730"/>
                <a:gd name="connsiteY9" fmla="*/ 101424 h 948532"/>
                <a:gd name="connsiteX10" fmla="*/ 98957 w 593730"/>
                <a:gd name="connsiteY10" fmla="*/ 0 h 948532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38914 w 593730"/>
                <a:gd name="connsiteY8" fmla="*/ 638688 h 722313"/>
                <a:gd name="connsiteX9" fmla="*/ 0 w 593730"/>
                <a:gd name="connsiteY9" fmla="*/ 101424 h 722313"/>
                <a:gd name="connsiteX10" fmla="*/ 98957 w 593730"/>
                <a:gd name="connsiteY10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0 w 593730"/>
                <a:gd name="connsiteY8" fmla="*/ 101424 h 722313"/>
                <a:gd name="connsiteX9" fmla="*/ 98957 w 593730"/>
                <a:gd name="connsiteY9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44666 w 593730"/>
                <a:gd name="connsiteY5" fmla="*/ 722313 h 722313"/>
                <a:gd name="connsiteX6" fmla="*/ 30014 w 593730"/>
                <a:gd name="connsiteY6" fmla="*/ 72231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3730" h="722313">
                  <a:moveTo>
                    <a:pt x="98957" y="0"/>
                  </a:moveTo>
                  <a:lnTo>
                    <a:pt x="154266" y="0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44666" y="722313"/>
                  </a:lnTo>
                  <a:lnTo>
                    <a:pt x="30014" y="722313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28" name="フリーフォーム 1227"/>
            <p:cNvSpPr/>
            <p:nvPr/>
          </p:nvSpPr>
          <p:spPr>
            <a:xfrm rot="10800000">
              <a:off x="5954399" y="4835139"/>
              <a:ext cx="526588" cy="1197503"/>
            </a:xfrm>
            <a:custGeom>
              <a:avLst/>
              <a:gdLst>
                <a:gd name="connsiteX0" fmla="*/ 569450 w 569450"/>
                <a:gd name="connsiteY0" fmla="*/ 1041783 h 1041783"/>
                <a:gd name="connsiteX1" fmla="*/ 0 w 569450"/>
                <a:gd name="connsiteY1" fmla="*/ 1041783 h 1041783"/>
                <a:gd name="connsiteX2" fmla="*/ 52101 w 569450"/>
                <a:gd name="connsiteY2" fmla="*/ 739362 h 1041783"/>
                <a:gd name="connsiteX3" fmla="*/ 155659 w 569450"/>
                <a:gd name="connsiteY3" fmla="*/ 0 h 1041783"/>
                <a:gd name="connsiteX4" fmla="*/ 277981 w 569450"/>
                <a:gd name="connsiteY4" fmla="*/ 0 h 1041783"/>
                <a:gd name="connsiteX5" fmla="*/ 277981 w 569450"/>
                <a:gd name="connsiteY5" fmla="*/ 704754 h 1041783"/>
                <a:gd name="connsiteX6" fmla="*/ 292572 w 569450"/>
                <a:gd name="connsiteY6" fmla="*/ 704754 h 1041783"/>
                <a:gd name="connsiteX7" fmla="*/ 292572 w 569450"/>
                <a:gd name="connsiteY7" fmla="*/ 0 h 1041783"/>
                <a:gd name="connsiteX8" fmla="*/ 414893 w 569450"/>
                <a:gd name="connsiteY8" fmla="*/ 0 h 1041783"/>
                <a:gd name="connsiteX9" fmla="*/ 523237 w 569450"/>
                <a:gd name="connsiteY9" fmla="*/ 773539 h 1041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9450" h="1041783">
                  <a:moveTo>
                    <a:pt x="569450" y="1041783"/>
                  </a:moveTo>
                  <a:lnTo>
                    <a:pt x="0" y="1041783"/>
                  </a:lnTo>
                  <a:lnTo>
                    <a:pt x="52101" y="739362"/>
                  </a:lnTo>
                  <a:lnTo>
                    <a:pt x="155659" y="0"/>
                  </a:lnTo>
                  <a:lnTo>
                    <a:pt x="277981" y="0"/>
                  </a:lnTo>
                  <a:lnTo>
                    <a:pt x="277981" y="704754"/>
                  </a:lnTo>
                  <a:lnTo>
                    <a:pt x="292572" y="704754"/>
                  </a:lnTo>
                  <a:lnTo>
                    <a:pt x="292572" y="0"/>
                  </a:lnTo>
                  <a:lnTo>
                    <a:pt x="414893" y="0"/>
                  </a:lnTo>
                  <a:lnTo>
                    <a:pt x="523237" y="773539"/>
                  </a:lnTo>
                  <a:close/>
                </a:path>
              </a:pathLst>
            </a:custGeom>
            <a:solidFill>
              <a:srgbClr val="70AD47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29" name="台形 529"/>
            <p:cNvSpPr/>
            <p:nvPr/>
          </p:nvSpPr>
          <p:spPr>
            <a:xfrm rot="10800000" flipV="1">
              <a:off x="6163051" y="4171308"/>
              <a:ext cx="120292" cy="564241"/>
            </a:xfrm>
            <a:custGeom>
              <a:avLst/>
              <a:gdLst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0 w 120292"/>
                <a:gd name="connsiteY4" fmla="*/ 451313 h 451313"/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57150 w 120292"/>
                <a:gd name="connsiteY4" fmla="*/ 448318 h 451313"/>
                <a:gd name="connsiteX5" fmla="*/ 0 w 120292"/>
                <a:gd name="connsiteY5" fmla="*/ 451313 h 451313"/>
                <a:gd name="connsiteX0" fmla="*/ 0 w 120292"/>
                <a:gd name="connsiteY0" fmla="*/ 451313 h 498324"/>
                <a:gd name="connsiteX1" fmla="*/ 34837 w 120292"/>
                <a:gd name="connsiteY1" fmla="*/ 0 h 498324"/>
                <a:gd name="connsiteX2" fmla="*/ 85455 w 120292"/>
                <a:gd name="connsiteY2" fmla="*/ 0 h 498324"/>
                <a:gd name="connsiteX3" fmla="*/ 120292 w 120292"/>
                <a:gd name="connsiteY3" fmla="*/ 451313 h 498324"/>
                <a:gd name="connsiteX4" fmla="*/ 59531 w 120292"/>
                <a:gd name="connsiteY4" fmla="*/ 498324 h 498324"/>
                <a:gd name="connsiteX5" fmla="*/ 0 w 120292"/>
                <a:gd name="connsiteY5" fmla="*/ 451313 h 498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292" h="498324">
                  <a:moveTo>
                    <a:pt x="0" y="451313"/>
                  </a:moveTo>
                  <a:lnTo>
                    <a:pt x="34837" y="0"/>
                  </a:lnTo>
                  <a:lnTo>
                    <a:pt x="85455" y="0"/>
                  </a:lnTo>
                  <a:lnTo>
                    <a:pt x="120292" y="451313"/>
                  </a:lnTo>
                  <a:lnTo>
                    <a:pt x="59531" y="498324"/>
                  </a:lnTo>
                  <a:lnTo>
                    <a:pt x="0" y="451313"/>
                  </a:lnTo>
                  <a:close/>
                </a:path>
              </a:pathLst>
            </a:custGeom>
            <a:solidFill>
              <a:srgbClr val="5B9BD5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30" name="台形 1229"/>
            <p:cNvSpPr/>
            <p:nvPr/>
          </p:nvSpPr>
          <p:spPr>
            <a:xfrm rot="10800000">
              <a:off x="6178527" y="4097334"/>
              <a:ext cx="89340" cy="73973"/>
            </a:xfrm>
            <a:prstGeom prst="trapezoid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31" name="フリーフォーム 1230"/>
            <p:cNvSpPr/>
            <p:nvPr/>
          </p:nvSpPr>
          <p:spPr>
            <a:xfrm rot="10800000">
              <a:off x="6055138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32" name="正方形/長方形 1231"/>
            <p:cNvSpPr/>
            <p:nvPr/>
          </p:nvSpPr>
          <p:spPr>
            <a:xfrm>
              <a:off x="5952349" y="4793987"/>
              <a:ext cx="526163" cy="52006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33" name="フリーフォーム 1232"/>
            <p:cNvSpPr/>
            <p:nvPr/>
          </p:nvSpPr>
          <p:spPr>
            <a:xfrm rot="10800000">
              <a:off x="5928103" y="4097336"/>
              <a:ext cx="593730" cy="812572"/>
            </a:xfrm>
            <a:custGeom>
              <a:avLst/>
              <a:gdLst>
                <a:gd name="connsiteX0" fmla="*/ 515838 w 635860"/>
                <a:gd name="connsiteY0" fmla="*/ 812572 h 812572"/>
                <a:gd name="connsiteX1" fmla="*/ 460529 w 635860"/>
                <a:gd name="connsiteY1" fmla="*/ 812572 h 812572"/>
                <a:gd name="connsiteX2" fmla="*/ 454239 w 635860"/>
                <a:gd name="connsiteY2" fmla="*/ 812572 h 812572"/>
                <a:gd name="connsiteX3" fmla="*/ 454277 w 635860"/>
                <a:gd name="connsiteY3" fmla="*/ 811952 h 812572"/>
                <a:gd name="connsiteX4" fmla="*/ 317930 w 635860"/>
                <a:gd name="connsiteY4" fmla="*/ 364294 h 812572"/>
                <a:gd name="connsiteX5" fmla="*/ 181583 w 635860"/>
                <a:gd name="connsiteY5" fmla="*/ 811952 h 812572"/>
                <a:gd name="connsiteX6" fmla="*/ 181621 w 635860"/>
                <a:gd name="connsiteY6" fmla="*/ 812572 h 812572"/>
                <a:gd name="connsiteX7" fmla="*/ 168217 w 635860"/>
                <a:gd name="connsiteY7" fmla="*/ 812572 h 812572"/>
                <a:gd name="connsiteX8" fmla="*/ 120022 w 635860"/>
                <a:gd name="connsiteY8" fmla="*/ 812572 h 812572"/>
                <a:gd name="connsiteX9" fmla="*/ 21065 w 635860"/>
                <a:gd name="connsiteY9" fmla="*/ 711148 h 812572"/>
                <a:gd name="connsiteX10" fmla="*/ 68414 w 635860"/>
                <a:gd name="connsiteY10" fmla="*/ 111959 h 812572"/>
                <a:gd name="connsiteX11" fmla="*/ 0 w 635860"/>
                <a:gd name="connsiteY11" fmla="*/ 111959 h 812572"/>
                <a:gd name="connsiteX12" fmla="*/ 166405 w 635860"/>
                <a:gd name="connsiteY12" fmla="*/ 0 h 812572"/>
                <a:gd name="connsiteX13" fmla="*/ 300557 w 635860"/>
                <a:gd name="connsiteY13" fmla="*/ 90259 h 812572"/>
                <a:gd name="connsiteX14" fmla="*/ 335304 w 635860"/>
                <a:gd name="connsiteY14" fmla="*/ 90259 h 812572"/>
                <a:gd name="connsiteX15" fmla="*/ 469455 w 635860"/>
                <a:gd name="connsiteY15" fmla="*/ 0 h 812572"/>
                <a:gd name="connsiteX16" fmla="*/ 635860 w 635860"/>
                <a:gd name="connsiteY16" fmla="*/ 111959 h 812572"/>
                <a:gd name="connsiteX17" fmla="*/ 585830 w 635860"/>
                <a:gd name="connsiteY17" fmla="*/ 111959 h 812572"/>
                <a:gd name="connsiteX18" fmla="*/ 614795 w 635860"/>
                <a:gd name="connsiteY18" fmla="*/ 711148 h 812572"/>
                <a:gd name="connsiteX19" fmla="*/ 515838 w 635860"/>
                <a:gd name="connsiteY19" fmla="*/ 812572 h 812572"/>
                <a:gd name="connsiteX0" fmla="*/ 515838 w 614795"/>
                <a:gd name="connsiteY0" fmla="*/ 812572 h 812572"/>
                <a:gd name="connsiteX1" fmla="*/ 460529 w 614795"/>
                <a:gd name="connsiteY1" fmla="*/ 812572 h 812572"/>
                <a:gd name="connsiteX2" fmla="*/ 454239 w 614795"/>
                <a:gd name="connsiteY2" fmla="*/ 812572 h 812572"/>
                <a:gd name="connsiteX3" fmla="*/ 454277 w 614795"/>
                <a:gd name="connsiteY3" fmla="*/ 811952 h 812572"/>
                <a:gd name="connsiteX4" fmla="*/ 317930 w 614795"/>
                <a:gd name="connsiteY4" fmla="*/ 364294 h 812572"/>
                <a:gd name="connsiteX5" fmla="*/ 181583 w 614795"/>
                <a:gd name="connsiteY5" fmla="*/ 811952 h 812572"/>
                <a:gd name="connsiteX6" fmla="*/ 181621 w 614795"/>
                <a:gd name="connsiteY6" fmla="*/ 812572 h 812572"/>
                <a:gd name="connsiteX7" fmla="*/ 168217 w 614795"/>
                <a:gd name="connsiteY7" fmla="*/ 812572 h 812572"/>
                <a:gd name="connsiteX8" fmla="*/ 120022 w 614795"/>
                <a:gd name="connsiteY8" fmla="*/ 812572 h 812572"/>
                <a:gd name="connsiteX9" fmla="*/ 21065 w 614795"/>
                <a:gd name="connsiteY9" fmla="*/ 711148 h 812572"/>
                <a:gd name="connsiteX10" fmla="*/ 68414 w 614795"/>
                <a:gd name="connsiteY10" fmla="*/ 111959 h 812572"/>
                <a:gd name="connsiteX11" fmla="*/ 0 w 614795"/>
                <a:gd name="connsiteY11" fmla="*/ 111959 h 812572"/>
                <a:gd name="connsiteX12" fmla="*/ 166405 w 614795"/>
                <a:gd name="connsiteY12" fmla="*/ 0 h 812572"/>
                <a:gd name="connsiteX13" fmla="*/ 300557 w 614795"/>
                <a:gd name="connsiteY13" fmla="*/ 90259 h 812572"/>
                <a:gd name="connsiteX14" fmla="*/ 335304 w 614795"/>
                <a:gd name="connsiteY14" fmla="*/ 90259 h 812572"/>
                <a:gd name="connsiteX15" fmla="*/ 469455 w 614795"/>
                <a:gd name="connsiteY15" fmla="*/ 0 h 812572"/>
                <a:gd name="connsiteX16" fmla="*/ 585830 w 614795"/>
                <a:gd name="connsiteY16" fmla="*/ 111959 h 812572"/>
                <a:gd name="connsiteX17" fmla="*/ 614795 w 614795"/>
                <a:gd name="connsiteY17" fmla="*/ 711148 h 812572"/>
                <a:gd name="connsiteX18" fmla="*/ 515838 w 614795"/>
                <a:gd name="connsiteY18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79492 w 593730"/>
                <a:gd name="connsiteY12" fmla="*/ 90259 h 812572"/>
                <a:gd name="connsiteX13" fmla="*/ 314239 w 593730"/>
                <a:gd name="connsiteY13" fmla="*/ 90259 h 812572"/>
                <a:gd name="connsiteX14" fmla="*/ 448390 w 593730"/>
                <a:gd name="connsiteY14" fmla="*/ 0 h 812572"/>
                <a:gd name="connsiteX15" fmla="*/ 564765 w 593730"/>
                <a:gd name="connsiteY15" fmla="*/ 111959 h 812572"/>
                <a:gd name="connsiteX16" fmla="*/ 593730 w 593730"/>
                <a:gd name="connsiteY16" fmla="*/ 711148 h 812572"/>
                <a:gd name="connsiteX17" fmla="*/ 494773 w 593730"/>
                <a:gd name="connsiteY17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79492 w 593730"/>
                <a:gd name="connsiteY12" fmla="*/ 90259 h 812572"/>
                <a:gd name="connsiteX13" fmla="*/ 448390 w 593730"/>
                <a:gd name="connsiteY13" fmla="*/ 0 h 812572"/>
                <a:gd name="connsiteX14" fmla="*/ 564765 w 593730"/>
                <a:gd name="connsiteY14" fmla="*/ 111959 h 812572"/>
                <a:gd name="connsiteX15" fmla="*/ 593730 w 593730"/>
                <a:gd name="connsiteY15" fmla="*/ 711148 h 812572"/>
                <a:gd name="connsiteX16" fmla="*/ 494773 w 593730"/>
                <a:gd name="connsiteY16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98542 w 593730"/>
                <a:gd name="connsiteY12" fmla="*/ 59302 h 812572"/>
                <a:gd name="connsiteX13" fmla="*/ 448390 w 593730"/>
                <a:gd name="connsiteY13" fmla="*/ 0 h 812572"/>
                <a:gd name="connsiteX14" fmla="*/ 564765 w 593730"/>
                <a:gd name="connsiteY14" fmla="*/ 111959 h 812572"/>
                <a:gd name="connsiteX15" fmla="*/ 593730 w 593730"/>
                <a:gd name="connsiteY15" fmla="*/ 711148 h 812572"/>
                <a:gd name="connsiteX16" fmla="*/ 494773 w 593730"/>
                <a:gd name="connsiteY16" fmla="*/ 812572 h 812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3730" h="812572">
                  <a:moveTo>
                    <a:pt x="494773" y="812572"/>
                  </a:moveTo>
                  <a:lnTo>
                    <a:pt x="439464" y="812572"/>
                  </a:lnTo>
                  <a:lnTo>
                    <a:pt x="433174" y="812572"/>
                  </a:lnTo>
                  <a:cubicBezTo>
                    <a:pt x="433187" y="812365"/>
                    <a:pt x="433199" y="812159"/>
                    <a:pt x="433212" y="811952"/>
                  </a:cubicBezTo>
                  <a:cubicBezTo>
                    <a:pt x="433212" y="564717"/>
                    <a:pt x="312783" y="364294"/>
                    <a:pt x="296865" y="364294"/>
                  </a:cubicBezTo>
                  <a:cubicBezTo>
                    <a:pt x="280946" y="364294"/>
                    <a:pt x="160518" y="564717"/>
                    <a:pt x="160518" y="811952"/>
                  </a:cubicBezTo>
                  <a:cubicBezTo>
                    <a:pt x="160531" y="812159"/>
                    <a:pt x="160543" y="812365"/>
                    <a:pt x="160556" y="812572"/>
                  </a:cubicBezTo>
                  <a:lnTo>
                    <a:pt x="147152" y="812572"/>
                  </a:lnTo>
                  <a:lnTo>
                    <a:pt x="98957" y="812572"/>
                  </a:lnTo>
                  <a:cubicBezTo>
                    <a:pt x="44305" y="812572"/>
                    <a:pt x="0" y="767162"/>
                    <a:pt x="0" y="711148"/>
                  </a:cubicBezTo>
                  <a:lnTo>
                    <a:pt x="47349" y="111959"/>
                  </a:lnTo>
                  <a:lnTo>
                    <a:pt x="145340" y="0"/>
                  </a:lnTo>
                  <a:lnTo>
                    <a:pt x="298542" y="59302"/>
                  </a:lnTo>
                  <a:lnTo>
                    <a:pt x="448390" y="0"/>
                  </a:lnTo>
                  <a:lnTo>
                    <a:pt x="564765" y="111959"/>
                  </a:lnTo>
                  <a:lnTo>
                    <a:pt x="593730" y="711148"/>
                  </a:lnTo>
                  <a:cubicBezTo>
                    <a:pt x="593730" y="767162"/>
                    <a:pt x="549425" y="812572"/>
                    <a:pt x="494773" y="812572"/>
                  </a:cubicBezTo>
                  <a:close/>
                </a:path>
              </a:pathLst>
            </a:custGeom>
            <a:pattFill prst="dkVert">
              <a:fgClr>
                <a:srgbClr val="E7E6E6">
                  <a:lumMod val="50000"/>
                </a:srgbClr>
              </a:fgClr>
              <a:bgClr>
                <a:sysClr val="windowText" lastClr="000000">
                  <a:lumMod val="65000"/>
                  <a:lumOff val="3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34" name="円/楕円 1233"/>
            <p:cNvSpPr/>
            <p:nvPr/>
          </p:nvSpPr>
          <p:spPr>
            <a:xfrm>
              <a:off x="6201363" y="461326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35" name="円/楕円 1234"/>
            <p:cNvSpPr/>
            <p:nvPr/>
          </p:nvSpPr>
          <p:spPr>
            <a:xfrm>
              <a:off x="6201363" y="4753760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36" name="フリーフォーム 1235"/>
            <p:cNvSpPr/>
            <p:nvPr/>
          </p:nvSpPr>
          <p:spPr>
            <a:xfrm>
              <a:off x="5978813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37" name="フリーフォーム 1236"/>
            <p:cNvSpPr/>
            <p:nvPr/>
          </p:nvSpPr>
          <p:spPr>
            <a:xfrm>
              <a:off x="6217142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38" name="角丸四角形 1237"/>
            <p:cNvSpPr/>
            <p:nvPr/>
          </p:nvSpPr>
          <p:spPr>
            <a:xfrm>
              <a:off x="6090294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39" name="角丸四角形 1238"/>
            <p:cNvSpPr/>
            <p:nvPr/>
          </p:nvSpPr>
          <p:spPr>
            <a:xfrm>
              <a:off x="6288610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40" name="フリーフォーム 1239"/>
            <p:cNvSpPr/>
            <p:nvPr/>
          </p:nvSpPr>
          <p:spPr>
            <a:xfrm rot="610876">
              <a:off x="5887956" y="4608326"/>
              <a:ext cx="153096" cy="147545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35585 w 407496"/>
                <a:gd name="connsiteY9" fmla="*/ 392721 h 392721"/>
                <a:gd name="connsiteX10" fmla="*/ 167647 w 407496"/>
                <a:gd name="connsiteY10" fmla="*/ 392720 h 392721"/>
                <a:gd name="connsiteX11" fmla="*/ 146968 w 407496"/>
                <a:gd name="connsiteY11" fmla="*/ 388545 h 392721"/>
                <a:gd name="connsiteX12" fmla="*/ 145241 w 407496"/>
                <a:gd name="connsiteY12" fmla="*/ 387381 h 392721"/>
                <a:gd name="connsiteX13" fmla="*/ 124022 w 407496"/>
                <a:gd name="connsiteY13" fmla="*/ 384849 h 392721"/>
                <a:gd name="connsiteX14" fmla="*/ 99198 w 407496"/>
                <a:gd name="connsiteY14" fmla="*/ 363761 h 392721"/>
                <a:gd name="connsiteX15" fmla="*/ 98212 w 407496"/>
                <a:gd name="connsiteY15" fmla="*/ 361270 h 392721"/>
                <a:gd name="connsiteX16" fmla="*/ 93849 w 407496"/>
                <a:gd name="connsiteY16" fmla="*/ 366650 h 392721"/>
                <a:gd name="connsiteX17" fmla="*/ 52121 w 407496"/>
                <a:gd name="connsiteY17" fmla="*/ 379766 h 392721"/>
                <a:gd name="connsiteX18" fmla="*/ 225 w 407496"/>
                <a:gd name="connsiteY18" fmla="*/ 317806 h 392721"/>
                <a:gd name="connsiteX19" fmla="*/ 20103 w 407496"/>
                <a:gd name="connsiteY19" fmla="*/ 92911 h 392721"/>
                <a:gd name="connsiteX20" fmla="*/ 59509 w 407496"/>
                <a:gd name="connsiteY20" fmla="*/ 43530 h 392721"/>
                <a:gd name="connsiteX21" fmla="*/ 71374 w 407496"/>
                <a:gd name="connsiteY21" fmla="*/ 42206 h 392721"/>
                <a:gd name="connsiteX22" fmla="*/ 74764 w 407496"/>
                <a:gd name="connsiteY22" fmla="*/ 30563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88713 w 407496"/>
                <a:gd name="connsiteY7" fmla="*/ 339594 h 392721"/>
                <a:gd name="connsiteX8" fmla="*/ 235585 w 407496"/>
                <a:gd name="connsiteY8" fmla="*/ 392721 h 392721"/>
                <a:gd name="connsiteX9" fmla="*/ 167647 w 407496"/>
                <a:gd name="connsiteY9" fmla="*/ 392720 h 392721"/>
                <a:gd name="connsiteX10" fmla="*/ 146968 w 407496"/>
                <a:gd name="connsiteY10" fmla="*/ 388545 h 392721"/>
                <a:gd name="connsiteX11" fmla="*/ 145241 w 407496"/>
                <a:gd name="connsiteY11" fmla="*/ 387381 h 392721"/>
                <a:gd name="connsiteX12" fmla="*/ 124022 w 407496"/>
                <a:gd name="connsiteY12" fmla="*/ 384849 h 392721"/>
                <a:gd name="connsiteX13" fmla="*/ 99198 w 407496"/>
                <a:gd name="connsiteY13" fmla="*/ 363761 h 392721"/>
                <a:gd name="connsiteX14" fmla="*/ 98212 w 407496"/>
                <a:gd name="connsiteY14" fmla="*/ 361270 h 392721"/>
                <a:gd name="connsiteX15" fmla="*/ 93849 w 407496"/>
                <a:gd name="connsiteY15" fmla="*/ 366650 h 392721"/>
                <a:gd name="connsiteX16" fmla="*/ 52121 w 407496"/>
                <a:gd name="connsiteY16" fmla="*/ 379766 h 392721"/>
                <a:gd name="connsiteX17" fmla="*/ 225 w 407496"/>
                <a:gd name="connsiteY17" fmla="*/ 317806 h 392721"/>
                <a:gd name="connsiteX18" fmla="*/ 20103 w 407496"/>
                <a:gd name="connsiteY18" fmla="*/ 92911 h 392721"/>
                <a:gd name="connsiteX19" fmla="*/ 59509 w 407496"/>
                <a:gd name="connsiteY19" fmla="*/ 43530 h 392721"/>
                <a:gd name="connsiteX20" fmla="*/ 71374 w 407496"/>
                <a:gd name="connsiteY20" fmla="*/ 42206 h 392721"/>
                <a:gd name="connsiteX21" fmla="*/ 74764 w 407496"/>
                <a:gd name="connsiteY21" fmla="*/ 30563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5 w 407496"/>
                <a:gd name="connsiteY7" fmla="*/ 392721 h 392721"/>
                <a:gd name="connsiteX8" fmla="*/ 167647 w 407496"/>
                <a:gd name="connsiteY8" fmla="*/ 392720 h 392721"/>
                <a:gd name="connsiteX9" fmla="*/ 146968 w 407496"/>
                <a:gd name="connsiteY9" fmla="*/ 388545 h 392721"/>
                <a:gd name="connsiteX10" fmla="*/ 145241 w 407496"/>
                <a:gd name="connsiteY10" fmla="*/ 387381 h 392721"/>
                <a:gd name="connsiteX11" fmla="*/ 124022 w 407496"/>
                <a:gd name="connsiteY11" fmla="*/ 384849 h 392721"/>
                <a:gd name="connsiteX12" fmla="*/ 99198 w 407496"/>
                <a:gd name="connsiteY12" fmla="*/ 363761 h 392721"/>
                <a:gd name="connsiteX13" fmla="*/ 98212 w 407496"/>
                <a:gd name="connsiteY13" fmla="*/ 361270 h 392721"/>
                <a:gd name="connsiteX14" fmla="*/ 93849 w 407496"/>
                <a:gd name="connsiteY14" fmla="*/ 366650 h 392721"/>
                <a:gd name="connsiteX15" fmla="*/ 52121 w 407496"/>
                <a:gd name="connsiteY15" fmla="*/ 379766 h 392721"/>
                <a:gd name="connsiteX16" fmla="*/ 225 w 407496"/>
                <a:gd name="connsiteY16" fmla="*/ 317806 h 392721"/>
                <a:gd name="connsiteX17" fmla="*/ 20103 w 407496"/>
                <a:gd name="connsiteY17" fmla="*/ 92911 h 392721"/>
                <a:gd name="connsiteX18" fmla="*/ 59509 w 407496"/>
                <a:gd name="connsiteY18" fmla="*/ 43530 h 392721"/>
                <a:gd name="connsiteX19" fmla="*/ 71374 w 407496"/>
                <a:gd name="connsiteY19" fmla="*/ 42206 h 392721"/>
                <a:gd name="connsiteX20" fmla="*/ 74764 w 407496"/>
                <a:gd name="connsiteY20" fmla="*/ 30563 h 392721"/>
                <a:gd name="connsiteX21" fmla="*/ 107625 w 407496"/>
                <a:gd name="connsiteY21" fmla="*/ 2811 h 392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7496" h="392721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96882" y="286467"/>
                  </a:lnTo>
                  <a:lnTo>
                    <a:pt x="235585" y="392721"/>
                  </a:ln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41" name="片側の 2 つの角を丸めた四角形 590"/>
            <p:cNvSpPr/>
            <p:nvPr/>
          </p:nvSpPr>
          <p:spPr>
            <a:xfrm rot="2700000">
              <a:off x="5664753" y="4195852"/>
              <a:ext cx="390960" cy="525625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62528 w 390960"/>
                <a:gd name="connsiteY0" fmla="*/ 11988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62528 w 390960"/>
                <a:gd name="connsiteY0" fmla="*/ 126622 h 525625"/>
                <a:gd name="connsiteX1" fmla="*/ 147309 w 390960"/>
                <a:gd name="connsiteY1" fmla="*/ 358378 h 525625"/>
                <a:gd name="connsiteX2" fmla="*/ 355036 w 390960"/>
                <a:gd name="connsiteY2" fmla="*/ 305664 h 525625"/>
                <a:gd name="connsiteX3" fmla="*/ 390960 w 390960"/>
                <a:gd name="connsiteY3" fmla="*/ 447228 h 525625"/>
                <a:gd name="connsiteX4" fmla="*/ 90928 w 390960"/>
                <a:gd name="connsiteY4" fmla="*/ 523365 h 525625"/>
                <a:gd name="connsiteX5" fmla="*/ 2185 w 390960"/>
                <a:gd name="connsiteY5" fmla="*/ 470546 h 525625"/>
                <a:gd name="connsiteX6" fmla="*/ 1661 w 390960"/>
                <a:gd name="connsiteY6" fmla="*/ 439059 h 525625"/>
                <a:gd name="connsiteX7" fmla="*/ 32643 w 390960"/>
                <a:gd name="connsiteY7" fmla="*/ 0 h 525625"/>
                <a:gd name="connsiteX0" fmla="*/ 170610 w 390960"/>
                <a:gd name="connsiteY0" fmla="*/ 137398 h 525625"/>
                <a:gd name="connsiteX1" fmla="*/ 147309 w 390960"/>
                <a:gd name="connsiteY1" fmla="*/ 358378 h 525625"/>
                <a:gd name="connsiteX2" fmla="*/ 355036 w 390960"/>
                <a:gd name="connsiteY2" fmla="*/ 305664 h 525625"/>
                <a:gd name="connsiteX3" fmla="*/ 390960 w 390960"/>
                <a:gd name="connsiteY3" fmla="*/ 447228 h 525625"/>
                <a:gd name="connsiteX4" fmla="*/ 90928 w 390960"/>
                <a:gd name="connsiteY4" fmla="*/ 523365 h 525625"/>
                <a:gd name="connsiteX5" fmla="*/ 2185 w 390960"/>
                <a:gd name="connsiteY5" fmla="*/ 470546 h 525625"/>
                <a:gd name="connsiteX6" fmla="*/ 1661 w 390960"/>
                <a:gd name="connsiteY6" fmla="*/ 439059 h 525625"/>
                <a:gd name="connsiteX7" fmla="*/ 32643 w 390960"/>
                <a:gd name="connsiteY7" fmla="*/ 0 h 525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0960" h="525625">
                  <a:moveTo>
                    <a:pt x="170610" y="137398"/>
                  </a:moveTo>
                  <a:lnTo>
                    <a:pt x="147309" y="358378"/>
                  </a:lnTo>
                  <a:lnTo>
                    <a:pt x="355036" y="305664"/>
                  </a:lnTo>
                  <a:lnTo>
                    <a:pt x="390960" y="447228"/>
                  </a:lnTo>
                  <a:lnTo>
                    <a:pt x="90928" y="523365"/>
                  </a:lnTo>
                  <a:cubicBezTo>
                    <a:pt x="51836" y="533285"/>
                    <a:pt x="12105" y="509637"/>
                    <a:pt x="2185" y="470546"/>
                  </a:cubicBezTo>
                  <a:cubicBezTo>
                    <a:pt x="-527" y="459861"/>
                    <a:pt x="-730" y="449130"/>
                    <a:pt x="1661" y="439059"/>
                  </a:cubicBezTo>
                  <a:lnTo>
                    <a:pt x="32643" y="0"/>
                  </a:lnTo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259" name="グループ化 1258"/>
          <p:cNvGrpSpPr>
            <a:grpSpLocks noChangeAspect="1"/>
          </p:cNvGrpSpPr>
          <p:nvPr/>
        </p:nvGrpSpPr>
        <p:grpSpPr>
          <a:xfrm>
            <a:off x="869274" y="4613716"/>
            <a:ext cx="811955" cy="1693865"/>
            <a:chOff x="805449" y="3299978"/>
            <a:chExt cx="1353259" cy="2823108"/>
          </a:xfrm>
        </p:grpSpPr>
        <p:sp>
          <p:nvSpPr>
            <p:cNvPr id="1260" name="円/楕円 1259"/>
            <p:cNvSpPr/>
            <p:nvPr/>
          </p:nvSpPr>
          <p:spPr>
            <a:xfrm rot="1800000" flipH="1">
              <a:off x="1340098" y="3558858"/>
              <a:ext cx="289242" cy="293907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61" name="円/楕円 1260"/>
            <p:cNvSpPr/>
            <p:nvPr/>
          </p:nvSpPr>
          <p:spPr>
            <a:xfrm rot="19800000">
              <a:off x="1125665" y="3515496"/>
              <a:ext cx="375259" cy="283418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62" name="円/楕円 1261"/>
            <p:cNvSpPr/>
            <p:nvPr/>
          </p:nvSpPr>
          <p:spPr>
            <a:xfrm rot="900000" flipH="1">
              <a:off x="1550807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63" name="円/楕円 1262"/>
            <p:cNvSpPr/>
            <p:nvPr/>
          </p:nvSpPr>
          <p:spPr>
            <a:xfrm rot="20700000">
              <a:off x="1126368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64" name="台形 1263"/>
            <p:cNvSpPr/>
            <p:nvPr/>
          </p:nvSpPr>
          <p:spPr>
            <a:xfrm>
              <a:off x="1289267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65" name="台形 1264"/>
            <p:cNvSpPr/>
            <p:nvPr/>
          </p:nvSpPr>
          <p:spPr>
            <a:xfrm rot="10800000">
              <a:off x="1214574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66" name="台形 1265"/>
            <p:cNvSpPr/>
            <p:nvPr/>
          </p:nvSpPr>
          <p:spPr>
            <a:xfrm rot="10800000" flipV="1">
              <a:off x="1337963" y="4171307"/>
              <a:ext cx="89340" cy="451313"/>
            </a:xfrm>
            <a:prstGeom prst="trapezoid">
              <a:avLst/>
            </a:prstGeom>
            <a:pattFill prst="wdUpDiag">
              <a:fgClr>
                <a:srgbClr val="C00000"/>
              </a:fgClr>
              <a:bgClr>
                <a:srgbClr val="00206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67" name="フリーフォーム 1266"/>
            <p:cNvSpPr/>
            <p:nvPr/>
          </p:nvSpPr>
          <p:spPr>
            <a:xfrm>
              <a:off x="1117344" y="4972049"/>
              <a:ext cx="259233" cy="104013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68" name="フリーフォーム 1267"/>
            <p:cNvSpPr/>
            <p:nvPr/>
          </p:nvSpPr>
          <p:spPr>
            <a:xfrm>
              <a:off x="1376577" y="4972049"/>
              <a:ext cx="259235" cy="1040131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69" name="円/楕円 1268"/>
            <p:cNvSpPr/>
            <p:nvPr/>
          </p:nvSpPr>
          <p:spPr>
            <a:xfrm>
              <a:off x="1172442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70" name="フリーフォーム 1269"/>
            <p:cNvSpPr/>
            <p:nvPr/>
          </p:nvSpPr>
          <p:spPr>
            <a:xfrm>
              <a:off x="1085768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300422" y="525283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71" name="台形 1270"/>
            <p:cNvSpPr/>
            <p:nvPr/>
          </p:nvSpPr>
          <p:spPr>
            <a:xfrm rot="10800000">
              <a:off x="1337963" y="4097334"/>
              <a:ext cx="89340" cy="73973"/>
            </a:xfrm>
            <a:prstGeom prst="trapezoid">
              <a:avLst/>
            </a:prstGeom>
            <a:pattFill prst="wdUpDiag">
              <a:fgClr>
                <a:srgbClr val="C00000"/>
              </a:fgClr>
              <a:bgClr>
                <a:srgbClr val="00206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72" name="フリーフォーム 1271"/>
            <p:cNvSpPr/>
            <p:nvPr/>
          </p:nvSpPr>
          <p:spPr>
            <a:xfrm rot="10800000">
              <a:off x="1214574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73" name="フリーフォーム 1272"/>
            <p:cNvSpPr/>
            <p:nvPr/>
          </p:nvSpPr>
          <p:spPr>
            <a:xfrm flipH="1">
              <a:off x="1167489" y="4081462"/>
              <a:ext cx="430289" cy="580113"/>
            </a:xfrm>
            <a:custGeom>
              <a:avLst/>
              <a:gdLst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35744 w 430289"/>
                <a:gd name="connsiteY10" fmla="*/ 614363 h 614363"/>
                <a:gd name="connsiteX11" fmla="*/ 224119 w 430289"/>
                <a:gd name="connsiteY11" fmla="*/ 565193 h 614363"/>
                <a:gd name="connsiteX12" fmla="*/ 392188 w 430289"/>
                <a:gd name="connsiteY12" fmla="*/ 285751 h 614363"/>
                <a:gd name="connsiteX13" fmla="*/ 358851 w 430289"/>
                <a:gd name="connsiteY13" fmla="*/ 230982 h 614363"/>
                <a:gd name="connsiteX14" fmla="*/ 430289 w 430289"/>
                <a:gd name="connsiteY14" fmla="*/ 214314 h 614363"/>
                <a:gd name="connsiteX15" fmla="*/ 380283 w 430289"/>
                <a:gd name="connsiteY15" fmla="*/ 14289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24119 w 430289"/>
                <a:gd name="connsiteY10" fmla="*/ 565193 h 614363"/>
                <a:gd name="connsiteX11" fmla="*/ 392188 w 430289"/>
                <a:gd name="connsiteY11" fmla="*/ 285751 h 614363"/>
                <a:gd name="connsiteX12" fmla="*/ 358851 w 430289"/>
                <a:gd name="connsiteY12" fmla="*/ 230982 h 614363"/>
                <a:gd name="connsiteX13" fmla="*/ 430289 w 430289"/>
                <a:gd name="connsiteY13" fmla="*/ 214314 h 614363"/>
                <a:gd name="connsiteX14" fmla="*/ 380283 w 430289"/>
                <a:gd name="connsiteY14" fmla="*/ 14289 h 614363"/>
                <a:gd name="connsiteX15" fmla="*/ 339802 w 430289"/>
                <a:gd name="connsiteY15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392188 w 430289"/>
                <a:gd name="connsiteY10" fmla="*/ 285751 h 614363"/>
                <a:gd name="connsiteX11" fmla="*/ 358851 w 430289"/>
                <a:gd name="connsiteY11" fmla="*/ 230982 h 614363"/>
                <a:gd name="connsiteX12" fmla="*/ 430289 w 430289"/>
                <a:gd name="connsiteY12" fmla="*/ 214314 h 614363"/>
                <a:gd name="connsiteX13" fmla="*/ 380283 w 430289"/>
                <a:gd name="connsiteY13" fmla="*/ 14289 h 614363"/>
                <a:gd name="connsiteX14" fmla="*/ 339802 w 430289"/>
                <a:gd name="connsiteY14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194545 w 430289"/>
                <a:gd name="connsiteY7" fmla="*/ 614363 h 614363"/>
                <a:gd name="connsiteX8" fmla="*/ 215145 w 430289"/>
                <a:gd name="connsiteY8" fmla="*/ 580113 h 614363"/>
                <a:gd name="connsiteX9" fmla="*/ 392188 w 430289"/>
                <a:gd name="connsiteY9" fmla="*/ 285751 h 614363"/>
                <a:gd name="connsiteX10" fmla="*/ 358851 w 430289"/>
                <a:gd name="connsiteY10" fmla="*/ 230982 h 614363"/>
                <a:gd name="connsiteX11" fmla="*/ 430289 w 430289"/>
                <a:gd name="connsiteY11" fmla="*/ 214314 h 614363"/>
                <a:gd name="connsiteX12" fmla="*/ 380283 w 430289"/>
                <a:gd name="connsiteY12" fmla="*/ 14289 h 614363"/>
                <a:gd name="connsiteX13" fmla="*/ 339802 w 430289"/>
                <a:gd name="connsiteY13" fmla="*/ 0 h 614363"/>
                <a:gd name="connsiteX0" fmla="*/ 339802 w 430289"/>
                <a:gd name="connsiteY0" fmla="*/ 0 h 580113"/>
                <a:gd name="connsiteX1" fmla="*/ 215145 w 430289"/>
                <a:gd name="connsiteY1" fmla="*/ 527238 h 580113"/>
                <a:gd name="connsiteX2" fmla="*/ 90487 w 430289"/>
                <a:gd name="connsiteY2" fmla="*/ 0 h 580113"/>
                <a:gd name="connsiteX3" fmla="*/ 50006 w 430289"/>
                <a:gd name="connsiteY3" fmla="*/ 14289 h 580113"/>
                <a:gd name="connsiteX4" fmla="*/ 0 w 430289"/>
                <a:gd name="connsiteY4" fmla="*/ 214314 h 580113"/>
                <a:gd name="connsiteX5" fmla="*/ 71438 w 430289"/>
                <a:gd name="connsiteY5" fmla="*/ 230982 h 580113"/>
                <a:gd name="connsiteX6" fmla="*/ 38101 w 430289"/>
                <a:gd name="connsiteY6" fmla="*/ 285751 h 580113"/>
                <a:gd name="connsiteX7" fmla="*/ 215145 w 430289"/>
                <a:gd name="connsiteY7" fmla="*/ 580113 h 580113"/>
                <a:gd name="connsiteX8" fmla="*/ 392188 w 430289"/>
                <a:gd name="connsiteY8" fmla="*/ 285751 h 580113"/>
                <a:gd name="connsiteX9" fmla="*/ 358851 w 430289"/>
                <a:gd name="connsiteY9" fmla="*/ 230982 h 580113"/>
                <a:gd name="connsiteX10" fmla="*/ 430289 w 430289"/>
                <a:gd name="connsiteY10" fmla="*/ 214314 h 580113"/>
                <a:gd name="connsiteX11" fmla="*/ 380283 w 430289"/>
                <a:gd name="connsiteY11" fmla="*/ 14289 h 580113"/>
                <a:gd name="connsiteX12" fmla="*/ 339802 w 430289"/>
                <a:gd name="connsiteY12" fmla="*/ 0 h 580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30289" h="580113">
                  <a:moveTo>
                    <a:pt x="339802" y="0"/>
                  </a:moveTo>
                  <a:lnTo>
                    <a:pt x="215145" y="527238"/>
                  </a:lnTo>
                  <a:lnTo>
                    <a:pt x="90487" y="0"/>
                  </a:lnTo>
                  <a:lnTo>
                    <a:pt x="50006" y="14289"/>
                  </a:lnTo>
                  <a:lnTo>
                    <a:pt x="0" y="214314"/>
                  </a:lnTo>
                  <a:lnTo>
                    <a:pt x="71438" y="230982"/>
                  </a:lnTo>
                  <a:lnTo>
                    <a:pt x="38101" y="285751"/>
                  </a:lnTo>
                  <a:lnTo>
                    <a:pt x="215145" y="580113"/>
                  </a:lnTo>
                  <a:lnTo>
                    <a:pt x="392188" y="285751"/>
                  </a:lnTo>
                  <a:lnTo>
                    <a:pt x="358851" y="230982"/>
                  </a:lnTo>
                  <a:lnTo>
                    <a:pt x="430289" y="214314"/>
                  </a:lnTo>
                  <a:lnTo>
                    <a:pt x="380283" y="14289"/>
                  </a:lnTo>
                  <a:lnTo>
                    <a:pt x="339802" y="0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74" name="円/楕円 1273"/>
            <p:cNvSpPr/>
            <p:nvPr/>
          </p:nvSpPr>
          <p:spPr>
            <a:xfrm>
              <a:off x="1355278" y="4735549"/>
              <a:ext cx="45719" cy="45719"/>
            </a:xfrm>
            <a:prstGeom prst="ellipse">
              <a:avLst/>
            </a:prstGeom>
            <a:solidFill>
              <a:srgbClr val="6600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75" name="円/楕円 1274"/>
            <p:cNvSpPr/>
            <p:nvPr/>
          </p:nvSpPr>
          <p:spPr>
            <a:xfrm>
              <a:off x="1355278" y="4883187"/>
              <a:ext cx="45719" cy="45719"/>
            </a:xfrm>
            <a:prstGeom prst="ellipse">
              <a:avLst/>
            </a:prstGeom>
            <a:solidFill>
              <a:srgbClr val="6600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76" name="片側の 2 つの角を丸めた四角形 1275"/>
            <p:cNvSpPr/>
            <p:nvPr/>
          </p:nvSpPr>
          <p:spPr>
            <a:xfrm rot="9900000">
              <a:off x="1571209" y="4782380"/>
              <a:ext cx="66597" cy="175442"/>
            </a:xfrm>
            <a:prstGeom prst="round2SameRect">
              <a:avLst/>
            </a:pr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77" name="片側の 2 つの角を丸めた四角形 1276"/>
            <p:cNvSpPr/>
            <p:nvPr/>
          </p:nvSpPr>
          <p:spPr>
            <a:xfrm rot="11700000" flipH="1">
              <a:off x="1122831" y="4782380"/>
              <a:ext cx="66597" cy="175442"/>
            </a:xfrm>
            <a:prstGeom prst="round2SameRect">
              <a:avLst/>
            </a:pr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78" name="フリーフォーム 1277"/>
            <p:cNvSpPr/>
            <p:nvPr/>
          </p:nvSpPr>
          <p:spPr>
            <a:xfrm>
              <a:off x="1138249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7E6E6">
                <a:lumMod val="2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79" name="フリーフォーム 1278"/>
            <p:cNvSpPr/>
            <p:nvPr/>
          </p:nvSpPr>
          <p:spPr>
            <a:xfrm>
              <a:off x="1376578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7E6E6">
                <a:lumMod val="2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80" name="角丸四角形 1279"/>
            <p:cNvSpPr/>
            <p:nvPr/>
          </p:nvSpPr>
          <p:spPr>
            <a:xfrm>
              <a:off x="1251866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81" name="角丸四角形 1280"/>
            <p:cNvSpPr/>
            <p:nvPr/>
          </p:nvSpPr>
          <p:spPr>
            <a:xfrm>
              <a:off x="1450182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82" name="フリーフォーム 1281"/>
            <p:cNvSpPr/>
            <p:nvPr/>
          </p:nvSpPr>
          <p:spPr>
            <a:xfrm rot="1800000">
              <a:off x="1206127" y="3535516"/>
              <a:ext cx="70673" cy="207918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83" name="フリーフォーム 1282"/>
            <p:cNvSpPr/>
            <p:nvPr/>
          </p:nvSpPr>
          <p:spPr>
            <a:xfrm rot="1800000">
              <a:off x="1254702" y="3523792"/>
              <a:ext cx="70673" cy="207918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84" name="フリーフォーム 1283"/>
            <p:cNvSpPr/>
            <p:nvPr/>
          </p:nvSpPr>
          <p:spPr>
            <a:xfrm rot="610876">
              <a:off x="1087123" y="4608326"/>
              <a:ext cx="153096" cy="147545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35585 w 407496"/>
                <a:gd name="connsiteY9" fmla="*/ 392721 h 392721"/>
                <a:gd name="connsiteX10" fmla="*/ 167647 w 407496"/>
                <a:gd name="connsiteY10" fmla="*/ 392720 h 392721"/>
                <a:gd name="connsiteX11" fmla="*/ 146968 w 407496"/>
                <a:gd name="connsiteY11" fmla="*/ 388545 h 392721"/>
                <a:gd name="connsiteX12" fmla="*/ 145241 w 407496"/>
                <a:gd name="connsiteY12" fmla="*/ 387381 h 392721"/>
                <a:gd name="connsiteX13" fmla="*/ 124022 w 407496"/>
                <a:gd name="connsiteY13" fmla="*/ 384849 h 392721"/>
                <a:gd name="connsiteX14" fmla="*/ 99198 w 407496"/>
                <a:gd name="connsiteY14" fmla="*/ 363761 h 392721"/>
                <a:gd name="connsiteX15" fmla="*/ 98212 w 407496"/>
                <a:gd name="connsiteY15" fmla="*/ 361270 h 392721"/>
                <a:gd name="connsiteX16" fmla="*/ 93849 w 407496"/>
                <a:gd name="connsiteY16" fmla="*/ 366650 h 392721"/>
                <a:gd name="connsiteX17" fmla="*/ 52121 w 407496"/>
                <a:gd name="connsiteY17" fmla="*/ 379766 h 392721"/>
                <a:gd name="connsiteX18" fmla="*/ 225 w 407496"/>
                <a:gd name="connsiteY18" fmla="*/ 317806 h 392721"/>
                <a:gd name="connsiteX19" fmla="*/ 20103 w 407496"/>
                <a:gd name="connsiteY19" fmla="*/ 92911 h 392721"/>
                <a:gd name="connsiteX20" fmla="*/ 59509 w 407496"/>
                <a:gd name="connsiteY20" fmla="*/ 43530 h 392721"/>
                <a:gd name="connsiteX21" fmla="*/ 71374 w 407496"/>
                <a:gd name="connsiteY21" fmla="*/ 42206 h 392721"/>
                <a:gd name="connsiteX22" fmla="*/ 74764 w 407496"/>
                <a:gd name="connsiteY22" fmla="*/ 30563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88713 w 407496"/>
                <a:gd name="connsiteY7" fmla="*/ 339594 h 392721"/>
                <a:gd name="connsiteX8" fmla="*/ 235585 w 407496"/>
                <a:gd name="connsiteY8" fmla="*/ 392721 h 392721"/>
                <a:gd name="connsiteX9" fmla="*/ 167647 w 407496"/>
                <a:gd name="connsiteY9" fmla="*/ 392720 h 392721"/>
                <a:gd name="connsiteX10" fmla="*/ 146968 w 407496"/>
                <a:gd name="connsiteY10" fmla="*/ 388545 h 392721"/>
                <a:gd name="connsiteX11" fmla="*/ 145241 w 407496"/>
                <a:gd name="connsiteY11" fmla="*/ 387381 h 392721"/>
                <a:gd name="connsiteX12" fmla="*/ 124022 w 407496"/>
                <a:gd name="connsiteY12" fmla="*/ 384849 h 392721"/>
                <a:gd name="connsiteX13" fmla="*/ 99198 w 407496"/>
                <a:gd name="connsiteY13" fmla="*/ 363761 h 392721"/>
                <a:gd name="connsiteX14" fmla="*/ 98212 w 407496"/>
                <a:gd name="connsiteY14" fmla="*/ 361270 h 392721"/>
                <a:gd name="connsiteX15" fmla="*/ 93849 w 407496"/>
                <a:gd name="connsiteY15" fmla="*/ 366650 h 392721"/>
                <a:gd name="connsiteX16" fmla="*/ 52121 w 407496"/>
                <a:gd name="connsiteY16" fmla="*/ 379766 h 392721"/>
                <a:gd name="connsiteX17" fmla="*/ 225 w 407496"/>
                <a:gd name="connsiteY17" fmla="*/ 317806 h 392721"/>
                <a:gd name="connsiteX18" fmla="*/ 20103 w 407496"/>
                <a:gd name="connsiteY18" fmla="*/ 92911 h 392721"/>
                <a:gd name="connsiteX19" fmla="*/ 59509 w 407496"/>
                <a:gd name="connsiteY19" fmla="*/ 43530 h 392721"/>
                <a:gd name="connsiteX20" fmla="*/ 71374 w 407496"/>
                <a:gd name="connsiteY20" fmla="*/ 42206 h 392721"/>
                <a:gd name="connsiteX21" fmla="*/ 74764 w 407496"/>
                <a:gd name="connsiteY21" fmla="*/ 30563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5 w 407496"/>
                <a:gd name="connsiteY7" fmla="*/ 392721 h 392721"/>
                <a:gd name="connsiteX8" fmla="*/ 167647 w 407496"/>
                <a:gd name="connsiteY8" fmla="*/ 392720 h 392721"/>
                <a:gd name="connsiteX9" fmla="*/ 146968 w 407496"/>
                <a:gd name="connsiteY9" fmla="*/ 388545 h 392721"/>
                <a:gd name="connsiteX10" fmla="*/ 145241 w 407496"/>
                <a:gd name="connsiteY10" fmla="*/ 387381 h 392721"/>
                <a:gd name="connsiteX11" fmla="*/ 124022 w 407496"/>
                <a:gd name="connsiteY11" fmla="*/ 384849 h 392721"/>
                <a:gd name="connsiteX12" fmla="*/ 99198 w 407496"/>
                <a:gd name="connsiteY12" fmla="*/ 363761 h 392721"/>
                <a:gd name="connsiteX13" fmla="*/ 98212 w 407496"/>
                <a:gd name="connsiteY13" fmla="*/ 361270 h 392721"/>
                <a:gd name="connsiteX14" fmla="*/ 93849 w 407496"/>
                <a:gd name="connsiteY14" fmla="*/ 366650 h 392721"/>
                <a:gd name="connsiteX15" fmla="*/ 52121 w 407496"/>
                <a:gd name="connsiteY15" fmla="*/ 379766 h 392721"/>
                <a:gd name="connsiteX16" fmla="*/ 225 w 407496"/>
                <a:gd name="connsiteY16" fmla="*/ 317806 h 392721"/>
                <a:gd name="connsiteX17" fmla="*/ 20103 w 407496"/>
                <a:gd name="connsiteY17" fmla="*/ 92911 h 392721"/>
                <a:gd name="connsiteX18" fmla="*/ 59509 w 407496"/>
                <a:gd name="connsiteY18" fmla="*/ 43530 h 392721"/>
                <a:gd name="connsiteX19" fmla="*/ 71374 w 407496"/>
                <a:gd name="connsiteY19" fmla="*/ 42206 h 392721"/>
                <a:gd name="connsiteX20" fmla="*/ 74764 w 407496"/>
                <a:gd name="connsiteY20" fmla="*/ 30563 h 392721"/>
                <a:gd name="connsiteX21" fmla="*/ 107625 w 407496"/>
                <a:gd name="connsiteY21" fmla="*/ 2811 h 392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7496" h="392721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96882" y="286467"/>
                  </a:lnTo>
                  <a:lnTo>
                    <a:pt x="235585" y="392721"/>
                  </a:ln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85" name="片側の 2 つの角を丸めた四角形 590"/>
            <p:cNvSpPr/>
            <p:nvPr/>
          </p:nvSpPr>
          <p:spPr>
            <a:xfrm rot="2700000">
              <a:off x="869414" y="4201601"/>
              <a:ext cx="390960" cy="518890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0960" h="518890">
                  <a:moveTo>
                    <a:pt x="146364" y="133357"/>
                  </a:moveTo>
                  <a:lnTo>
                    <a:pt x="147309" y="351643"/>
                  </a:lnTo>
                  <a:lnTo>
                    <a:pt x="355036" y="298929"/>
                  </a:lnTo>
                  <a:lnTo>
                    <a:pt x="390960" y="440493"/>
                  </a:lnTo>
                  <a:lnTo>
                    <a:pt x="90928" y="516630"/>
                  </a:lnTo>
                  <a:cubicBezTo>
                    <a:pt x="51836" y="526550"/>
                    <a:pt x="12105" y="502902"/>
                    <a:pt x="2185" y="463811"/>
                  </a:cubicBezTo>
                  <a:cubicBezTo>
                    <a:pt x="-527" y="453126"/>
                    <a:pt x="-730" y="442395"/>
                    <a:pt x="1661" y="432324"/>
                  </a:cubicBezTo>
                  <a:lnTo>
                    <a:pt x="1661" y="0"/>
                  </a:lnTo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286" name="グループ化 1285"/>
            <p:cNvGrpSpPr/>
            <p:nvPr/>
          </p:nvGrpSpPr>
          <p:grpSpPr>
            <a:xfrm>
              <a:off x="1908720" y="3299978"/>
              <a:ext cx="249988" cy="875339"/>
              <a:chOff x="2103284" y="2779612"/>
              <a:chExt cx="283474" cy="992590"/>
            </a:xfrm>
          </p:grpSpPr>
          <p:grpSp>
            <p:nvGrpSpPr>
              <p:cNvPr id="1288" name="グループ化 1287"/>
              <p:cNvGrpSpPr/>
              <p:nvPr/>
            </p:nvGrpSpPr>
            <p:grpSpPr>
              <a:xfrm rot="19800000">
                <a:off x="2103956" y="2779612"/>
                <a:ext cx="54988" cy="992590"/>
                <a:chOff x="7741920" y="1556792"/>
                <a:chExt cx="99060" cy="1788134"/>
              </a:xfrm>
            </p:grpSpPr>
            <p:sp>
              <p:nvSpPr>
                <p:cNvPr id="1302" name="台形 1301"/>
                <p:cNvSpPr/>
                <p:nvPr/>
              </p:nvSpPr>
              <p:spPr>
                <a:xfrm>
                  <a:off x="7741920" y="1755256"/>
                  <a:ext cx="99060" cy="1443938"/>
                </a:xfrm>
                <a:prstGeom prst="trapezoid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03" name="片側の 2 つの角を丸めた四角形 1302"/>
                <p:cNvSpPr/>
                <p:nvPr/>
              </p:nvSpPr>
              <p:spPr>
                <a:xfrm>
                  <a:off x="7749580" y="1556792"/>
                  <a:ext cx="83740" cy="211182"/>
                </a:xfrm>
                <a:prstGeom prst="round2SameRect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04" name="台形 1303"/>
                <p:cNvSpPr/>
                <p:nvPr/>
              </p:nvSpPr>
              <p:spPr>
                <a:xfrm>
                  <a:off x="7741920" y="1900988"/>
                  <a:ext cx="99060" cy="1443938"/>
                </a:xfrm>
                <a:prstGeom prst="trapezoid">
                  <a:avLst>
                    <a:gd name="adj" fmla="val 17308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289" name="グループ化 1288"/>
              <p:cNvGrpSpPr/>
              <p:nvPr/>
            </p:nvGrpSpPr>
            <p:grpSpPr>
              <a:xfrm rot="3600000">
                <a:off x="2108836" y="3395378"/>
                <a:ext cx="272370" cy="283474"/>
                <a:chOff x="5348806" y="1498512"/>
                <a:chExt cx="926685" cy="840828"/>
              </a:xfrm>
            </p:grpSpPr>
            <p:sp>
              <p:nvSpPr>
                <p:cNvPr id="1290" name="角丸四角形 1289"/>
                <p:cNvSpPr/>
                <p:nvPr/>
              </p:nvSpPr>
              <p:spPr>
                <a:xfrm>
                  <a:off x="5457056" y="1700682"/>
                  <a:ext cx="793035" cy="63865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291" name="グループ化 1290"/>
                <p:cNvGrpSpPr/>
                <p:nvPr/>
              </p:nvGrpSpPr>
              <p:grpSpPr>
                <a:xfrm>
                  <a:off x="5491303" y="1498512"/>
                  <a:ext cx="784188" cy="519566"/>
                  <a:chOff x="2613062" y="5897006"/>
                  <a:chExt cx="784188" cy="519566"/>
                </a:xfrm>
              </p:grpSpPr>
              <p:sp>
                <p:nvSpPr>
                  <p:cNvPr id="1294" name="角丸四角形 1293"/>
                  <p:cNvSpPr/>
                  <p:nvPr/>
                </p:nvSpPr>
                <p:spPr>
                  <a:xfrm rot="5400000">
                    <a:off x="2698889" y="608692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95" name="角丸四角形 1294"/>
                  <p:cNvSpPr/>
                  <p:nvPr/>
                </p:nvSpPr>
                <p:spPr>
                  <a:xfrm rot="5400000">
                    <a:off x="2902499" y="6086921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96" name="角丸四角形 1295"/>
                  <p:cNvSpPr/>
                  <p:nvPr/>
                </p:nvSpPr>
                <p:spPr>
                  <a:xfrm rot="5400000">
                    <a:off x="3115095" y="6097820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97" name="角丸四角形 1296"/>
                  <p:cNvSpPr/>
                  <p:nvPr/>
                </p:nvSpPr>
                <p:spPr>
                  <a:xfrm rot="5400000">
                    <a:off x="2698889" y="6063109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98" name="角丸四角形 1297"/>
                  <p:cNvSpPr/>
                  <p:nvPr/>
                </p:nvSpPr>
                <p:spPr>
                  <a:xfrm rot="5400000">
                    <a:off x="2902499" y="606311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99" name="角丸四角形 1298"/>
                  <p:cNvSpPr/>
                  <p:nvPr/>
                </p:nvSpPr>
                <p:spPr>
                  <a:xfrm rot="5400000">
                    <a:off x="3115095" y="6074009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00" name="角丸四角形 1299"/>
                  <p:cNvSpPr/>
                  <p:nvPr/>
                </p:nvSpPr>
                <p:spPr>
                  <a:xfrm rot="5400000">
                    <a:off x="2487021" y="6046858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01" name="角丸四角形 1300"/>
                  <p:cNvSpPr/>
                  <p:nvPr/>
                </p:nvSpPr>
                <p:spPr>
                  <a:xfrm rot="5400000">
                    <a:off x="2487021" y="6023047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292" name="角丸四角形 1291"/>
                <p:cNvSpPr/>
                <p:nvPr/>
              </p:nvSpPr>
              <p:spPr>
                <a:xfrm rot="20303828">
                  <a:off x="5399095" y="1844666"/>
                  <a:ext cx="340974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93" name="角丸四角形 1292"/>
                <p:cNvSpPr/>
                <p:nvPr/>
              </p:nvSpPr>
              <p:spPr>
                <a:xfrm rot="20303828">
                  <a:off x="5348806" y="1824510"/>
                  <a:ext cx="412035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287" name="片側の 2 つの角を丸めた四角形 590"/>
            <p:cNvSpPr/>
            <p:nvPr/>
          </p:nvSpPr>
          <p:spPr>
            <a:xfrm rot="18000000">
              <a:off x="1653863" y="3962072"/>
              <a:ext cx="391700" cy="451706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49220 w 390960"/>
                <a:gd name="connsiteY0" fmla="*/ 67184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49960 w 391700"/>
                <a:gd name="connsiteY0" fmla="*/ 0 h 451706"/>
                <a:gd name="connsiteX1" fmla="*/ 148049 w 391700"/>
                <a:gd name="connsiteY1" fmla="*/ 284459 h 451706"/>
                <a:gd name="connsiteX2" fmla="*/ 355776 w 391700"/>
                <a:gd name="connsiteY2" fmla="*/ 231745 h 451706"/>
                <a:gd name="connsiteX3" fmla="*/ 391700 w 391700"/>
                <a:gd name="connsiteY3" fmla="*/ 373309 h 451706"/>
                <a:gd name="connsiteX4" fmla="*/ 91668 w 391700"/>
                <a:gd name="connsiteY4" fmla="*/ 449446 h 451706"/>
                <a:gd name="connsiteX5" fmla="*/ 2925 w 391700"/>
                <a:gd name="connsiteY5" fmla="*/ 396627 h 451706"/>
                <a:gd name="connsiteX6" fmla="*/ 2401 w 391700"/>
                <a:gd name="connsiteY6" fmla="*/ 365140 h 451706"/>
                <a:gd name="connsiteX7" fmla="*/ 0 w 391700"/>
                <a:gd name="connsiteY7" fmla="*/ 101379 h 451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1700" h="451706">
                  <a:moveTo>
                    <a:pt x="149960" y="0"/>
                  </a:moveTo>
                  <a:lnTo>
                    <a:pt x="148049" y="284459"/>
                  </a:lnTo>
                  <a:lnTo>
                    <a:pt x="355776" y="231745"/>
                  </a:lnTo>
                  <a:lnTo>
                    <a:pt x="391700" y="373309"/>
                  </a:lnTo>
                  <a:lnTo>
                    <a:pt x="91668" y="449446"/>
                  </a:lnTo>
                  <a:cubicBezTo>
                    <a:pt x="52576" y="459366"/>
                    <a:pt x="12845" y="435718"/>
                    <a:pt x="2925" y="396627"/>
                  </a:cubicBezTo>
                  <a:cubicBezTo>
                    <a:pt x="213" y="385942"/>
                    <a:pt x="10" y="375211"/>
                    <a:pt x="2401" y="365140"/>
                  </a:cubicBezTo>
                  <a:cubicBezTo>
                    <a:pt x="1601" y="277220"/>
                    <a:pt x="800" y="189299"/>
                    <a:pt x="0" y="101379"/>
                  </a:cubicBezTo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305" name="グループ化 1304"/>
          <p:cNvGrpSpPr>
            <a:grpSpLocks noChangeAspect="1"/>
          </p:cNvGrpSpPr>
          <p:nvPr/>
        </p:nvGrpSpPr>
        <p:grpSpPr>
          <a:xfrm>
            <a:off x="2648201" y="4613716"/>
            <a:ext cx="817103" cy="1693865"/>
            <a:chOff x="2291047" y="3299978"/>
            <a:chExt cx="1361839" cy="2823108"/>
          </a:xfrm>
        </p:grpSpPr>
        <p:sp>
          <p:nvSpPr>
            <p:cNvPr id="1306" name="月 1305"/>
            <p:cNvSpPr/>
            <p:nvPr/>
          </p:nvSpPr>
          <p:spPr>
            <a:xfrm rot="18000000" flipH="1">
              <a:off x="2868377" y="3432791"/>
              <a:ext cx="166333" cy="394977"/>
            </a:xfrm>
            <a:prstGeom prst="moon">
              <a:avLst>
                <a:gd name="adj" fmla="val 77201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07" name="台形 1306"/>
            <p:cNvSpPr/>
            <p:nvPr/>
          </p:nvSpPr>
          <p:spPr>
            <a:xfrm>
              <a:off x="2779437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08" name="台形 1307"/>
            <p:cNvSpPr/>
            <p:nvPr/>
          </p:nvSpPr>
          <p:spPr>
            <a:xfrm rot="10800000">
              <a:off x="2704744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09" name="台形 1308"/>
            <p:cNvSpPr/>
            <p:nvPr/>
          </p:nvSpPr>
          <p:spPr>
            <a:xfrm rot="10800000" flipV="1">
              <a:off x="2828133" y="4171307"/>
              <a:ext cx="89340" cy="263781"/>
            </a:xfrm>
            <a:prstGeom prst="trapezoid">
              <a:avLst/>
            </a:pr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10" name="フリーフォーム 1309"/>
            <p:cNvSpPr/>
            <p:nvPr/>
          </p:nvSpPr>
          <p:spPr>
            <a:xfrm>
              <a:off x="2607514" y="4972049"/>
              <a:ext cx="259233" cy="104013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11" name="フリーフォーム 1310"/>
            <p:cNvSpPr/>
            <p:nvPr/>
          </p:nvSpPr>
          <p:spPr>
            <a:xfrm>
              <a:off x="2866747" y="4972049"/>
              <a:ext cx="259235" cy="1040131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12" name="台形 1311"/>
            <p:cNvSpPr/>
            <p:nvPr/>
          </p:nvSpPr>
          <p:spPr>
            <a:xfrm rot="10800000">
              <a:off x="2828133" y="4097334"/>
              <a:ext cx="89340" cy="73973"/>
            </a:xfrm>
            <a:prstGeom prst="trapezoid">
              <a:avLst/>
            </a:pr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13" name="フリーフォーム 1312"/>
            <p:cNvSpPr/>
            <p:nvPr/>
          </p:nvSpPr>
          <p:spPr>
            <a:xfrm rot="10800000">
              <a:off x="2704744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14" name="フリーフォーム 1313"/>
            <p:cNvSpPr/>
            <p:nvPr/>
          </p:nvSpPr>
          <p:spPr>
            <a:xfrm>
              <a:off x="2575938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298041 w 593730"/>
                <a:gd name="connsiteY2" fmla="*/ 318114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298041" y="318114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15" name="フリーフォーム 1314"/>
            <p:cNvSpPr/>
            <p:nvPr/>
          </p:nvSpPr>
          <p:spPr>
            <a:xfrm flipH="1">
              <a:off x="2679522" y="4098414"/>
              <a:ext cx="209712" cy="364831"/>
            </a:xfrm>
            <a:custGeom>
              <a:avLst/>
              <a:gdLst>
                <a:gd name="connsiteX0" fmla="*/ 200187 w 209712"/>
                <a:gd name="connsiteY0" fmla="*/ 0 h 364831"/>
                <a:gd name="connsiteX1" fmla="*/ 147800 w 209712"/>
                <a:gd name="connsiteY1" fmla="*/ 2382 h 364831"/>
                <a:gd name="connsiteX2" fmla="*/ 0 w 209712"/>
                <a:gd name="connsiteY2" fmla="*/ 318605 h 364831"/>
                <a:gd name="connsiteX3" fmla="*/ 23255 w 209712"/>
                <a:gd name="connsiteY3" fmla="*/ 364831 h 364831"/>
                <a:gd name="connsiteX4" fmla="*/ 195425 w 209712"/>
                <a:gd name="connsiteY4" fmla="*/ 202407 h 364831"/>
                <a:gd name="connsiteX5" fmla="*/ 126369 w 209712"/>
                <a:gd name="connsiteY5" fmla="*/ 183357 h 364831"/>
                <a:gd name="connsiteX6" fmla="*/ 209712 w 209712"/>
                <a:gd name="connsiteY6" fmla="*/ 166688 h 364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9712" h="364831">
                  <a:moveTo>
                    <a:pt x="200187" y="0"/>
                  </a:moveTo>
                  <a:lnTo>
                    <a:pt x="147800" y="2382"/>
                  </a:lnTo>
                  <a:lnTo>
                    <a:pt x="0" y="318605"/>
                  </a:lnTo>
                  <a:lnTo>
                    <a:pt x="23255" y="364831"/>
                  </a:lnTo>
                  <a:lnTo>
                    <a:pt x="195425" y="202407"/>
                  </a:lnTo>
                  <a:lnTo>
                    <a:pt x="126369" y="183357"/>
                  </a:lnTo>
                  <a:lnTo>
                    <a:pt x="209712" y="166688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16" name="フリーフォーム 1315"/>
            <p:cNvSpPr/>
            <p:nvPr/>
          </p:nvSpPr>
          <p:spPr>
            <a:xfrm>
              <a:off x="2810135" y="4098413"/>
              <a:ext cx="266700" cy="440532"/>
            </a:xfrm>
            <a:custGeom>
              <a:avLst/>
              <a:gdLst>
                <a:gd name="connsiteX0" fmla="*/ 204788 w 266700"/>
                <a:gd name="connsiteY0" fmla="*/ 4763 h 440532"/>
                <a:gd name="connsiteX1" fmla="*/ 0 w 266700"/>
                <a:gd name="connsiteY1" fmla="*/ 440532 h 440532"/>
                <a:gd name="connsiteX2" fmla="*/ 252413 w 266700"/>
                <a:gd name="connsiteY2" fmla="*/ 202407 h 440532"/>
                <a:gd name="connsiteX3" fmla="*/ 183357 w 266700"/>
                <a:gd name="connsiteY3" fmla="*/ 183357 h 440532"/>
                <a:gd name="connsiteX4" fmla="*/ 266700 w 266700"/>
                <a:gd name="connsiteY4" fmla="*/ 166688 h 440532"/>
                <a:gd name="connsiteX5" fmla="*/ 257175 w 266700"/>
                <a:gd name="connsiteY5" fmla="*/ 0 h 440532"/>
                <a:gd name="connsiteX6" fmla="*/ 204788 w 266700"/>
                <a:gd name="connsiteY6" fmla="*/ 4763 h 440532"/>
                <a:gd name="connsiteX0" fmla="*/ 204788 w 266700"/>
                <a:gd name="connsiteY0" fmla="*/ 2382 h 440532"/>
                <a:gd name="connsiteX1" fmla="*/ 0 w 266700"/>
                <a:gd name="connsiteY1" fmla="*/ 440532 h 440532"/>
                <a:gd name="connsiteX2" fmla="*/ 252413 w 266700"/>
                <a:gd name="connsiteY2" fmla="*/ 202407 h 440532"/>
                <a:gd name="connsiteX3" fmla="*/ 183357 w 266700"/>
                <a:gd name="connsiteY3" fmla="*/ 183357 h 440532"/>
                <a:gd name="connsiteX4" fmla="*/ 266700 w 266700"/>
                <a:gd name="connsiteY4" fmla="*/ 166688 h 440532"/>
                <a:gd name="connsiteX5" fmla="*/ 257175 w 266700"/>
                <a:gd name="connsiteY5" fmla="*/ 0 h 440532"/>
                <a:gd name="connsiteX6" fmla="*/ 204788 w 266700"/>
                <a:gd name="connsiteY6" fmla="*/ 2382 h 440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6700" h="440532">
                  <a:moveTo>
                    <a:pt x="204788" y="2382"/>
                  </a:moveTo>
                  <a:lnTo>
                    <a:pt x="0" y="440532"/>
                  </a:lnTo>
                  <a:lnTo>
                    <a:pt x="252413" y="202407"/>
                  </a:lnTo>
                  <a:lnTo>
                    <a:pt x="183357" y="183357"/>
                  </a:lnTo>
                  <a:lnTo>
                    <a:pt x="266700" y="166688"/>
                  </a:lnTo>
                  <a:lnTo>
                    <a:pt x="257175" y="0"/>
                  </a:lnTo>
                  <a:lnTo>
                    <a:pt x="204788" y="2382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17" name="円/楕円 1316"/>
            <p:cNvSpPr/>
            <p:nvPr/>
          </p:nvSpPr>
          <p:spPr>
            <a:xfrm>
              <a:off x="2767683" y="465263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18" name="円/楕円 1317"/>
            <p:cNvSpPr/>
            <p:nvPr/>
          </p:nvSpPr>
          <p:spPr>
            <a:xfrm>
              <a:off x="2767683" y="4800274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19" name="円/楕円 1318"/>
            <p:cNvSpPr/>
            <p:nvPr/>
          </p:nvSpPr>
          <p:spPr>
            <a:xfrm>
              <a:off x="2926142" y="465263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20" name="円/楕円 1319"/>
            <p:cNvSpPr/>
            <p:nvPr/>
          </p:nvSpPr>
          <p:spPr>
            <a:xfrm>
              <a:off x="2926142" y="4800274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21" name="フリーフォーム 1320"/>
            <p:cNvSpPr/>
            <p:nvPr/>
          </p:nvSpPr>
          <p:spPr>
            <a:xfrm>
              <a:off x="2628419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22" name="フリーフォーム 1321"/>
            <p:cNvSpPr/>
            <p:nvPr/>
          </p:nvSpPr>
          <p:spPr>
            <a:xfrm>
              <a:off x="2866748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23" name="円/楕円 1322"/>
            <p:cNvSpPr/>
            <p:nvPr/>
          </p:nvSpPr>
          <p:spPr>
            <a:xfrm rot="900000" flipH="1">
              <a:off x="3033626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24" name="円/楕円 1323"/>
            <p:cNvSpPr/>
            <p:nvPr/>
          </p:nvSpPr>
          <p:spPr>
            <a:xfrm rot="20700000">
              <a:off x="2618712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25" name="円/楕円 1324"/>
            <p:cNvSpPr/>
            <p:nvPr/>
          </p:nvSpPr>
          <p:spPr>
            <a:xfrm>
              <a:off x="2662612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26" name="角丸四角形 1325"/>
            <p:cNvSpPr/>
            <p:nvPr/>
          </p:nvSpPr>
          <p:spPr>
            <a:xfrm>
              <a:off x="2744210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27" name="角丸四角形 1326"/>
            <p:cNvSpPr/>
            <p:nvPr/>
          </p:nvSpPr>
          <p:spPr>
            <a:xfrm>
              <a:off x="2942526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28" name="月 1327"/>
            <p:cNvSpPr/>
            <p:nvPr/>
          </p:nvSpPr>
          <p:spPr>
            <a:xfrm rot="3600000">
              <a:off x="2691592" y="3418553"/>
              <a:ext cx="166333" cy="394977"/>
            </a:xfrm>
            <a:prstGeom prst="moon">
              <a:avLst>
                <a:gd name="adj" fmla="val 77201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29" name="フリーフォーム 1328"/>
            <p:cNvSpPr/>
            <p:nvPr/>
          </p:nvSpPr>
          <p:spPr>
            <a:xfrm rot="2576703">
              <a:off x="2832840" y="3551988"/>
              <a:ext cx="70673" cy="178373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30" name="フリーフォーム 1329"/>
            <p:cNvSpPr/>
            <p:nvPr/>
          </p:nvSpPr>
          <p:spPr>
            <a:xfrm rot="610876">
              <a:off x="2580596" y="4608326"/>
              <a:ext cx="153096" cy="147545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35585 w 407496"/>
                <a:gd name="connsiteY9" fmla="*/ 392721 h 392721"/>
                <a:gd name="connsiteX10" fmla="*/ 167647 w 407496"/>
                <a:gd name="connsiteY10" fmla="*/ 392720 h 392721"/>
                <a:gd name="connsiteX11" fmla="*/ 146968 w 407496"/>
                <a:gd name="connsiteY11" fmla="*/ 388545 h 392721"/>
                <a:gd name="connsiteX12" fmla="*/ 145241 w 407496"/>
                <a:gd name="connsiteY12" fmla="*/ 387381 h 392721"/>
                <a:gd name="connsiteX13" fmla="*/ 124022 w 407496"/>
                <a:gd name="connsiteY13" fmla="*/ 384849 h 392721"/>
                <a:gd name="connsiteX14" fmla="*/ 99198 w 407496"/>
                <a:gd name="connsiteY14" fmla="*/ 363761 h 392721"/>
                <a:gd name="connsiteX15" fmla="*/ 98212 w 407496"/>
                <a:gd name="connsiteY15" fmla="*/ 361270 h 392721"/>
                <a:gd name="connsiteX16" fmla="*/ 93849 w 407496"/>
                <a:gd name="connsiteY16" fmla="*/ 366650 h 392721"/>
                <a:gd name="connsiteX17" fmla="*/ 52121 w 407496"/>
                <a:gd name="connsiteY17" fmla="*/ 379766 h 392721"/>
                <a:gd name="connsiteX18" fmla="*/ 225 w 407496"/>
                <a:gd name="connsiteY18" fmla="*/ 317806 h 392721"/>
                <a:gd name="connsiteX19" fmla="*/ 20103 w 407496"/>
                <a:gd name="connsiteY19" fmla="*/ 92911 h 392721"/>
                <a:gd name="connsiteX20" fmla="*/ 59509 w 407496"/>
                <a:gd name="connsiteY20" fmla="*/ 43530 h 392721"/>
                <a:gd name="connsiteX21" fmla="*/ 71374 w 407496"/>
                <a:gd name="connsiteY21" fmla="*/ 42206 h 392721"/>
                <a:gd name="connsiteX22" fmla="*/ 74764 w 407496"/>
                <a:gd name="connsiteY22" fmla="*/ 30563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88713 w 407496"/>
                <a:gd name="connsiteY7" fmla="*/ 339594 h 392721"/>
                <a:gd name="connsiteX8" fmla="*/ 235585 w 407496"/>
                <a:gd name="connsiteY8" fmla="*/ 392721 h 392721"/>
                <a:gd name="connsiteX9" fmla="*/ 167647 w 407496"/>
                <a:gd name="connsiteY9" fmla="*/ 392720 h 392721"/>
                <a:gd name="connsiteX10" fmla="*/ 146968 w 407496"/>
                <a:gd name="connsiteY10" fmla="*/ 388545 h 392721"/>
                <a:gd name="connsiteX11" fmla="*/ 145241 w 407496"/>
                <a:gd name="connsiteY11" fmla="*/ 387381 h 392721"/>
                <a:gd name="connsiteX12" fmla="*/ 124022 w 407496"/>
                <a:gd name="connsiteY12" fmla="*/ 384849 h 392721"/>
                <a:gd name="connsiteX13" fmla="*/ 99198 w 407496"/>
                <a:gd name="connsiteY13" fmla="*/ 363761 h 392721"/>
                <a:gd name="connsiteX14" fmla="*/ 98212 w 407496"/>
                <a:gd name="connsiteY14" fmla="*/ 361270 h 392721"/>
                <a:gd name="connsiteX15" fmla="*/ 93849 w 407496"/>
                <a:gd name="connsiteY15" fmla="*/ 366650 h 392721"/>
                <a:gd name="connsiteX16" fmla="*/ 52121 w 407496"/>
                <a:gd name="connsiteY16" fmla="*/ 379766 h 392721"/>
                <a:gd name="connsiteX17" fmla="*/ 225 w 407496"/>
                <a:gd name="connsiteY17" fmla="*/ 317806 h 392721"/>
                <a:gd name="connsiteX18" fmla="*/ 20103 w 407496"/>
                <a:gd name="connsiteY18" fmla="*/ 92911 h 392721"/>
                <a:gd name="connsiteX19" fmla="*/ 59509 w 407496"/>
                <a:gd name="connsiteY19" fmla="*/ 43530 h 392721"/>
                <a:gd name="connsiteX20" fmla="*/ 71374 w 407496"/>
                <a:gd name="connsiteY20" fmla="*/ 42206 h 392721"/>
                <a:gd name="connsiteX21" fmla="*/ 74764 w 407496"/>
                <a:gd name="connsiteY21" fmla="*/ 30563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5 w 407496"/>
                <a:gd name="connsiteY7" fmla="*/ 392721 h 392721"/>
                <a:gd name="connsiteX8" fmla="*/ 167647 w 407496"/>
                <a:gd name="connsiteY8" fmla="*/ 392720 h 392721"/>
                <a:gd name="connsiteX9" fmla="*/ 146968 w 407496"/>
                <a:gd name="connsiteY9" fmla="*/ 388545 h 392721"/>
                <a:gd name="connsiteX10" fmla="*/ 145241 w 407496"/>
                <a:gd name="connsiteY10" fmla="*/ 387381 h 392721"/>
                <a:gd name="connsiteX11" fmla="*/ 124022 w 407496"/>
                <a:gd name="connsiteY11" fmla="*/ 384849 h 392721"/>
                <a:gd name="connsiteX12" fmla="*/ 99198 w 407496"/>
                <a:gd name="connsiteY12" fmla="*/ 363761 h 392721"/>
                <a:gd name="connsiteX13" fmla="*/ 98212 w 407496"/>
                <a:gd name="connsiteY13" fmla="*/ 361270 h 392721"/>
                <a:gd name="connsiteX14" fmla="*/ 93849 w 407496"/>
                <a:gd name="connsiteY14" fmla="*/ 366650 h 392721"/>
                <a:gd name="connsiteX15" fmla="*/ 52121 w 407496"/>
                <a:gd name="connsiteY15" fmla="*/ 379766 h 392721"/>
                <a:gd name="connsiteX16" fmla="*/ 225 w 407496"/>
                <a:gd name="connsiteY16" fmla="*/ 317806 h 392721"/>
                <a:gd name="connsiteX17" fmla="*/ 20103 w 407496"/>
                <a:gd name="connsiteY17" fmla="*/ 92911 h 392721"/>
                <a:gd name="connsiteX18" fmla="*/ 59509 w 407496"/>
                <a:gd name="connsiteY18" fmla="*/ 43530 h 392721"/>
                <a:gd name="connsiteX19" fmla="*/ 71374 w 407496"/>
                <a:gd name="connsiteY19" fmla="*/ 42206 h 392721"/>
                <a:gd name="connsiteX20" fmla="*/ 74764 w 407496"/>
                <a:gd name="connsiteY20" fmla="*/ 30563 h 392721"/>
                <a:gd name="connsiteX21" fmla="*/ 107625 w 407496"/>
                <a:gd name="connsiteY21" fmla="*/ 2811 h 392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7496" h="392721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96882" y="286467"/>
                  </a:lnTo>
                  <a:lnTo>
                    <a:pt x="235585" y="392721"/>
                  </a:ln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31" name="片側の 2 つの角を丸めた四角形 590"/>
            <p:cNvSpPr/>
            <p:nvPr/>
          </p:nvSpPr>
          <p:spPr>
            <a:xfrm rot="2700000">
              <a:off x="2355012" y="4201601"/>
              <a:ext cx="390960" cy="518890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0960" h="518890">
                  <a:moveTo>
                    <a:pt x="146364" y="133357"/>
                  </a:moveTo>
                  <a:lnTo>
                    <a:pt x="147309" y="351643"/>
                  </a:lnTo>
                  <a:lnTo>
                    <a:pt x="355036" y="298929"/>
                  </a:lnTo>
                  <a:lnTo>
                    <a:pt x="390960" y="440493"/>
                  </a:lnTo>
                  <a:lnTo>
                    <a:pt x="90928" y="516630"/>
                  </a:lnTo>
                  <a:cubicBezTo>
                    <a:pt x="51836" y="526550"/>
                    <a:pt x="12105" y="502902"/>
                    <a:pt x="2185" y="463811"/>
                  </a:cubicBezTo>
                  <a:cubicBezTo>
                    <a:pt x="-527" y="453126"/>
                    <a:pt x="-730" y="442395"/>
                    <a:pt x="1661" y="432324"/>
                  </a:cubicBezTo>
                  <a:lnTo>
                    <a:pt x="1661" y="0"/>
                  </a:lnTo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332" name="グループ化 1331"/>
            <p:cNvGrpSpPr/>
            <p:nvPr/>
          </p:nvGrpSpPr>
          <p:grpSpPr>
            <a:xfrm>
              <a:off x="3402898" y="3299978"/>
              <a:ext cx="249988" cy="875339"/>
              <a:chOff x="2103284" y="2779612"/>
              <a:chExt cx="283474" cy="992590"/>
            </a:xfrm>
          </p:grpSpPr>
          <p:grpSp>
            <p:nvGrpSpPr>
              <p:cNvPr id="1334" name="グループ化 1333"/>
              <p:cNvGrpSpPr/>
              <p:nvPr/>
            </p:nvGrpSpPr>
            <p:grpSpPr>
              <a:xfrm rot="19800000">
                <a:off x="2103956" y="2779612"/>
                <a:ext cx="54988" cy="992590"/>
                <a:chOff x="7741920" y="1556792"/>
                <a:chExt cx="99060" cy="1788134"/>
              </a:xfrm>
            </p:grpSpPr>
            <p:sp>
              <p:nvSpPr>
                <p:cNvPr id="1348" name="台形 1347"/>
                <p:cNvSpPr/>
                <p:nvPr/>
              </p:nvSpPr>
              <p:spPr>
                <a:xfrm>
                  <a:off x="7741920" y="1755256"/>
                  <a:ext cx="99060" cy="1443938"/>
                </a:xfrm>
                <a:prstGeom prst="trapezoid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49" name="片側の 2 つの角を丸めた四角形 1348"/>
                <p:cNvSpPr/>
                <p:nvPr/>
              </p:nvSpPr>
              <p:spPr>
                <a:xfrm>
                  <a:off x="7749580" y="1556792"/>
                  <a:ext cx="83740" cy="211182"/>
                </a:xfrm>
                <a:prstGeom prst="round2SameRect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0" name="台形 1349"/>
                <p:cNvSpPr/>
                <p:nvPr/>
              </p:nvSpPr>
              <p:spPr>
                <a:xfrm>
                  <a:off x="7741920" y="1900988"/>
                  <a:ext cx="99060" cy="1443938"/>
                </a:xfrm>
                <a:prstGeom prst="trapezoid">
                  <a:avLst>
                    <a:gd name="adj" fmla="val 17308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335" name="グループ化 1334"/>
              <p:cNvGrpSpPr/>
              <p:nvPr/>
            </p:nvGrpSpPr>
            <p:grpSpPr>
              <a:xfrm rot="3600000">
                <a:off x="2108836" y="3395378"/>
                <a:ext cx="272370" cy="283474"/>
                <a:chOff x="5348806" y="1498512"/>
                <a:chExt cx="926685" cy="840828"/>
              </a:xfrm>
            </p:grpSpPr>
            <p:sp>
              <p:nvSpPr>
                <p:cNvPr id="1336" name="角丸四角形 1335"/>
                <p:cNvSpPr/>
                <p:nvPr/>
              </p:nvSpPr>
              <p:spPr>
                <a:xfrm>
                  <a:off x="5457056" y="1700682"/>
                  <a:ext cx="793035" cy="63865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337" name="グループ化 1336"/>
                <p:cNvGrpSpPr/>
                <p:nvPr/>
              </p:nvGrpSpPr>
              <p:grpSpPr>
                <a:xfrm>
                  <a:off x="5491303" y="1498512"/>
                  <a:ext cx="784188" cy="519566"/>
                  <a:chOff x="2613062" y="5897006"/>
                  <a:chExt cx="784188" cy="519566"/>
                </a:xfrm>
              </p:grpSpPr>
              <p:sp>
                <p:nvSpPr>
                  <p:cNvPr id="1340" name="角丸四角形 1339"/>
                  <p:cNvSpPr/>
                  <p:nvPr/>
                </p:nvSpPr>
                <p:spPr>
                  <a:xfrm rot="5400000">
                    <a:off x="2698889" y="608692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41" name="角丸四角形 1340"/>
                  <p:cNvSpPr/>
                  <p:nvPr/>
                </p:nvSpPr>
                <p:spPr>
                  <a:xfrm rot="5400000">
                    <a:off x="2902499" y="6086921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42" name="角丸四角形 1341"/>
                  <p:cNvSpPr/>
                  <p:nvPr/>
                </p:nvSpPr>
                <p:spPr>
                  <a:xfrm rot="5400000">
                    <a:off x="3115095" y="6097820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43" name="角丸四角形 1342"/>
                  <p:cNvSpPr/>
                  <p:nvPr/>
                </p:nvSpPr>
                <p:spPr>
                  <a:xfrm rot="5400000">
                    <a:off x="2698889" y="6063109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44" name="角丸四角形 1343"/>
                  <p:cNvSpPr/>
                  <p:nvPr/>
                </p:nvSpPr>
                <p:spPr>
                  <a:xfrm rot="5400000">
                    <a:off x="2902499" y="606311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45" name="角丸四角形 1344"/>
                  <p:cNvSpPr/>
                  <p:nvPr/>
                </p:nvSpPr>
                <p:spPr>
                  <a:xfrm rot="5400000">
                    <a:off x="3115095" y="6074009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46" name="角丸四角形 1345"/>
                  <p:cNvSpPr/>
                  <p:nvPr/>
                </p:nvSpPr>
                <p:spPr>
                  <a:xfrm rot="5400000">
                    <a:off x="2487021" y="6046858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47" name="角丸四角形 1346"/>
                  <p:cNvSpPr/>
                  <p:nvPr/>
                </p:nvSpPr>
                <p:spPr>
                  <a:xfrm rot="5400000">
                    <a:off x="2487021" y="6023047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338" name="角丸四角形 1337"/>
                <p:cNvSpPr/>
                <p:nvPr/>
              </p:nvSpPr>
              <p:spPr>
                <a:xfrm rot="20303828">
                  <a:off x="5399095" y="1844666"/>
                  <a:ext cx="340974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39" name="角丸四角形 1338"/>
                <p:cNvSpPr/>
                <p:nvPr/>
              </p:nvSpPr>
              <p:spPr>
                <a:xfrm rot="20303828">
                  <a:off x="5348806" y="1824510"/>
                  <a:ext cx="412035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333" name="片側の 2 つの角を丸めた四角形 590"/>
            <p:cNvSpPr/>
            <p:nvPr/>
          </p:nvSpPr>
          <p:spPr>
            <a:xfrm rot="18000000">
              <a:off x="3148041" y="3962072"/>
              <a:ext cx="391700" cy="451706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49220 w 390960"/>
                <a:gd name="connsiteY0" fmla="*/ 67184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49960 w 391700"/>
                <a:gd name="connsiteY0" fmla="*/ 0 h 451706"/>
                <a:gd name="connsiteX1" fmla="*/ 148049 w 391700"/>
                <a:gd name="connsiteY1" fmla="*/ 284459 h 451706"/>
                <a:gd name="connsiteX2" fmla="*/ 355776 w 391700"/>
                <a:gd name="connsiteY2" fmla="*/ 231745 h 451706"/>
                <a:gd name="connsiteX3" fmla="*/ 391700 w 391700"/>
                <a:gd name="connsiteY3" fmla="*/ 373309 h 451706"/>
                <a:gd name="connsiteX4" fmla="*/ 91668 w 391700"/>
                <a:gd name="connsiteY4" fmla="*/ 449446 h 451706"/>
                <a:gd name="connsiteX5" fmla="*/ 2925 w 391700"/>
                <a:gd name="connsiteY5" fmla="*/ 396627 h 451706"/>
                <a:gd name="connsiteX6" fmla="*/ 2401 w 391700"/>
                <a:gd name="connsiteY6" fmla="*/ 365140 h 451706"/>
                <a:gd name="connsiteX7" fmla="*/ 0 w 391700"/>
                <a:gd name="connsiteY7" fmla="*/ 101379 h 451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1700" h="451706">
                  <a:moveTo>
                    <a:pt x="149960" y="0"/>
                  </a:moveTo>
                  <a:lnTo>
                    <a:pt x="148049" y="284459"/>
                  </a:lnTo>
                  <a:lnTo>
                    <a:pt x="355776" y="231745"/>
                  </a:lnTo>
                  <a:lnTo>
                    <a:pt x="391700" y="373309"/>
                  </a:lnTo>
                  <a:lnTo>
                    <a:pt x="91668" y="449446"/>
                  </a:lnTo>
                  <a:cubicBezTo>
                    <a:pt x="52576" y="459366"/>
                    <a:pt x="12845" y="435718"/>
                    <a:pt x="2925" y="396627"/>
                  </a:cubicBezTo>
                  <a:cubicBezTo>
                    <a:pt x="213" y="385942"/>
                    <a:pt x="10" y="375211"/>
                    <a:pt x="2401" y="365140"/>
                  </a:cubicBezTo>
                  <a:cubicBezTo>
                    <a:pt x="1601" y="277220"/>
                    <a:pt x="800" y="189299"/>
                    <a:pt x="0" y="101379"/>
                  </a:cubicBezTo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351" name="グループ化 1350"/>
          <p:cNvGrpSpPr>
            <a:grpSpLocks noChangeAspect="1"/>
          </p:cNvGrpSpPr>
          <p:nvPr/>
        </p:nvGrpSpPr>
        <p:grpSpPr>
          <a:xfrm>
            <a:off x="4628447" y="4613716"/>
            <a:ext cx="824407" cy="1693864"/>
            <a:chOff x="4359665" y="3299979"/>
            <a:chExt cx="1374011" cy="2823107"/>
          </a:xfrm>
        </p:grpSpPr>
        <p:sp>
          <p:nvSpPr>
            <p:cNvPr id="1352" name="星 24 1351"/>
            <p:cNvSpPr/>
            <p:nvPr/>
          </p:nvSpPr>
          <p:spPr>
            <a:xfrm>
              <a:off x="4702455" y="3473822"/>
              <a:ext cx="480409" cy="489585"/>
            </a:xfrm>
            <a:prstGeom prst="star24">
              <a:avLst>
                <a:gd name="adj" fmla="val 47257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53" name="円/楕円 1352"/>
            <p:cNvSpPr/>
            <p:nvPr/>
          </p:nvSpPr>
          <p:spPr>
            <a:xfrm rot="900000" flipH="1">
              <a:off x="5103118" y="3757886"/>
              <a:ext cx="81367" cy="125751"/>
            </a:xfrm>
            <a:prstGeom prst="ellipse">
              <a:avLst/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54" name="円/楕円 1353"/>
            <p:cNvSpPr/>
            <p:nvPr/>
          </p:nvSpPr>
          <p:spPr>
            <a:xfrm rot="20700000">
              <a:off x="4697971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55" name="台形 1354"/>
            <p:cNvSpPr/>
            <p:nvPr/>
          </p:nvSpPr>
          <p:spPr>
            <a:xfrm>
              <a:off x="4853481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56" name="台形 1355"/>
            <p:cNvSpPr/>
            <p:nvPr/>
          </p:nvSpPr>
          <p:spPr>
            <a:xfrm rot="10800000">
              <a:off x="4778788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57" name="円/楕円 1356"/>
            <p:cNvSpPr/>
            <p:nvPr/>
          </p:nvSpPr>
          <p:spPr>
            <a:xfrm>
              <a:off x="4736656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58" name="フリーフォーム 1357"/>
            <p:cNvSpPr/>
            <p:nvPr/>
          </p:nvSpPr>
          <p:spPr>
            <a:xfrm>
              <a:off x="4649982" y="4097336"/>
              <a:ext cx="593730" cy="722313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69871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0014 w 593730"/>
                <a:gd name="connsiteY10" fmla="*/ 722313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30014 w 593730"/>
                <a:gd name="connsiteY9" fmla="*/ 722313 h 992180"/>
                <a:gd name="connsiteX10" fmla="*/ 38914 w 593730"/>
                <a:gd name="connsiteY10" fmla="*/ 638688 h 992180"/>
                <a:gd name="connsiteX11" fmla="*/ 0 w 593730"/>
                <a:gd name="connsiteY11" fmla="*/ 101424 h 992180"/>
                <a:gd name="connsiteX12" fmla="*/ 98957 w 593730"/>
                <a:gd name="connsiteY12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30014 w 593730"/>
                <a:gd name="connsiteY8" fmla="*/ 722313 h 992180"/>
                <a:gd name="connsiteX9" fmla="*/ 38914 w 593730"/>
                <a:gd name="connsiteY9" fmla="*/ 638688 h 992180"/>
                <a:gd name="connsiteX10" fmla="*/ 0 w 593730"/>
                <a:gd name="connsiteY10" fmla="*/ 101424 h 992180"/>
                <a:gd name="connsiteX11" fmla="*/ 98957 w 593730"/>
                <a:gd name="connsiteY11" fmla="*/ 0 h 992180"/>
                <a:gd name="connsiteX0" fmla="*/ 98957 w 593730"/>
                <a:gd name="connsiteY0" fmla="*/ 0 h 948532"/>
                <a:gd name="connsiteX1" fmla="*/ 154266 w 593730"/>
                <a:gd name="connsiteY1" fmla="*/ 0 h 948532"/>
                <a:gd name="connsiteX2" fmla="*/ 446578 w 593730"/>
                <a:gd name="connsiteY2" fmla="*/ 0 h 948532"/>
                <a:gd name="connsiteX3" fmla="*/ 494773 w 593730"/>
                <a:gd name="connsiteY3" fmla="*/ 0 h 948532"/>
                <a:gd name="connsiteX4" fmla="*/ 593730 w 593730"/>
                <a:gd name="connsiteY4" fmla="*/ 101424 h 948532"/>
                <a:gd name="connsiteX5" fmla="*/ 535767 w 593730"/>
                <a:gd name="connsiteY5" fmla="*/ 638690 h 948532"/>
                <a:gd name="connsiteX6" fmla="*/ 589909 w 593730"/>
                <a:gd name="connsiteY6" fmla="*/ 948532 h 948532"/>
                <a:gd name="connsiteX7" fmla="*/ 30014 w 593730"/>
                <a:gd name="connsiteY7" fmla="*/ 722313 h 948532"/>
                <a:gd name="connsiteX8" fmla="*/ 38914 w 593730"/>
                <a:gd name="connsiteY8" fmla="*/ 638688 h 948532"/>
                <a:gd name="connsiteX9" fmla="*/ 0 w 593730"/>
                <a:gd name="connsiteY9" fmla="*/ 101424 h 948532"/>
                <a:gd name="connsiteX10" fmla="*/ 98957 w 593730"/>
                <a:gd name="connsiteY10" fmla="*/ 0 h 948532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38914 w 593730"/>
                <a:gd name="connsiteY8" fmla="*/ 638688 h 722313"/>
                <a:gd name="connsiteX9" fmla="*/ 0 w 593730"/>
                <a:gd name="connsiteY9" fmla="*/ 101424 h 722313"/>
                <a:gd name="connsiteX10" fmla="*/ 98957 w 593730"/>
                <a:gd name="connsiteY10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0 w 593730"/>
                <a:gd name="connsiteY8" fmla="*/ 101424 h 722313"/>
                <a:gd name="connsiteX9" fmla="*/ 98957 w 593730"/>
                <a:gd name="connsiteY9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44666 w 593730"/>
                <a:gd name="connsiteY5" fmla="*/ 722313 h 722313"/>
                <a:gd name="connsiteX6" fmla="*/ 30014 w 593730"/>
                <a:gd name="connsiteY6" fmla="*/ 72231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44666 w 593730"/>
                <a:gd name="connsiteY5" fmla="*/ 722313 h 722313"/>
                <a:gd name="connsiteX6" fmla="*/ 106214 w 593730"/>
                <a:gd name="connsiteY6" fmla="*/ 72231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471006 w 593730"/>
                <a:gd name="connsiteY5" fmla="*/ 722313 h 722313"/>
                <a:gd name="connsiteX6" fmla="*/ 106214 w 593730"/>
                <a:gd name="connsiteY6" fmla="*/ 72231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3730" h="722313">
                  <a:moveTo>
                    <a:pt x="98957" y="0"/>
                  </a:moveTo>
                  <a:lnTo>
                    <a:pt x="154266" y="0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471006" y="722313"/>
                  </a:lnTo>
                  <a:lnTo>
                    <a:pt x="106214" y="722313"/>
                  </a:lnTo>
                  <a:cubicBezTo>
                    <a:pt x="96209" y="515350"/>
                    <a:pt x="10005" y="308387"/>
                    <a:pt x="0" y="101424"/>
                  </a:cubicBez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59" name="フリーフォーム 1358"/>
            <p:cNvSpPr/>
            <p:nvPr/>
          </p:nvSpPr>
          <p:spPr>
            <a:xfrm rot="10800000">
              <a:off x="4678049" y="4835139"/>
              <a:ext cx="526588" cy="1197503"/>
            </a:xfrm>
            <a:custGeom>
              <a:avLst/>
              <a:gdLst>
                <a:gd name="connsiteX0" fmla="*/ 569450 w 569450"/>
                <a:gd name="connsiteY0" fmla="*/ 1041783 h 1041783"/>
                <a:gd name="connsiteX1" fmla="*/ 0 w 569450"/>
                <a:gd name="connsiteY1" fmla="*/ 1041783 h 1041783"/>
                <a:gd name="connsiteX2" fmla="*/ 52101 w 569450"/>
                <a:gd name="connsiteY2" fmla="*/ 739362 h 1041783"/>
                <a:gd name="connsiteX3" fmla="*/ 155659 w 569450"/>
                <a:gd name="connsiteY3" fmla="*/ 0 h 1041783"/>
                <a:gd name="connsiteX4" fmla="*/ 277981 w 569450"/>
                <a:gd name="connsiteY4" fmla="*/ 0 h 1041783"/>
                <a:gd name="connsiteX5" fmla="*/ 277981 w 569450"/>
                <a:gd name="connsiteY5" fmla="*/ 704754 h 1041783"/>
                <a:gd name="connsiteX6" fmla="*/ 292572 w 569450"/>
                <a:gd name="connsiteY6" fmla="*/ 704754 h 1041783"/>
                <a:gd name="connsiteX7" fmla="*/ 292572 w 569450"/>
                <a:gd name="connsiteY7" fmla="*/ 0 h 1041783"/>
                <a:gd name="connsiteX8" fmla="*/ 414893 w 569450"/>
                <a:gd name="connsiteY8" fmla="*/ 0 h 1041783"/>
                <a:gd name="connsiteX9" fmla="*/ 523237 w 569450"/>
                <a:gd name="connsiteY9" fmla="*/ 773539 h 1041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9450" h="1041783">
                  <a:moveTo>
                    <a:pt x="569450" y="1041783"/>
                  </a:moveTo>
                  <a:lnTo>
                    <a:pt x="0" y="1041783"/>
                  </a:lnTo>
                  <a:lnTo>
                    <a:pt x="52101" y="739362"/>
                  </a:lnTo>
                  <a:lnTo>
                    <a:pt x="155659" y="0"/>
                  </a:lnTo>
                  <a:lnTo>
                    <a:pt x="277981" y="0"/>
                  </a:lnTo>
                  <a:lnTo>
                    <a:pt x="277981" y="704754"/>
                  </a:lnTo>
                  <a:lnTo>
                    <a:pt x="292572" y="704754"/>
                  </a:lnTo>
                  <a:lnTo>
                    <a:pt x="292572" y="0"/>
                  </a:lnTo>
                  <a:lnTo>
                    <a:pt x="414893" y="0"/>
                  </a:lnTo>
                  <a:lnTo>
                    <a:pt x="523237" y="773539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60" name="台形 529"/>
            <p:cNvSpPr/>
            <p:nvPr/>
          </p:nvSpPr>
          <p:spPr>
            <a:xfrm rot="10800000" flipV="1">
              <a:off x="4886701" y="4171308"/>
              <a:ext cx="120292" cy="564241"/>
            </a:xfrm>
            <a:custGeom>
              <a:avLst/>
              <a:gdLst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0 w 120292"/>
                <a:gd name="connsiteY4" fmla="*/ 451313 h 451313"/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57150 w 120292"/>
                <a:gd name="connsiteY4" fmla="*/ 448318 h 451313"/>
                <a:gd name="connsiteX5" fmla="*/ 0 w 120292"/>
                <a:gd name="connsiteY5" fmla="*/ 451313 h 451313"/>
                <a:gd name="connsiteX0" fmla="*/ 0 w 120292"/>
                <a:gd name="connsiteY0" fmla="*/ 451313 h 498324"/>
                <a:gd name="connsiteX1" fmla="*/ 34837 w 120292"/>
                <a:gd name="connsiteY1" fmla="*/ 0 h 498324"/>
                <a:gd name="connsiteX2" fmla="*/ 85455 w 120292"/>
                <a:gd name="connsiteY2" fmla="*/ 0 h 498324"/>
                <a:gd name="connsiteX3" fmla="*/ 120292 w 120292"/>
                <a:gd name="connsiteY3" fmla="*/ 451313 h 498324"/>
                <a:gd name="connsiteX4" fmla="*/ 59531 w 120292"/>
                <a:gd name="connsiteY4" fmla="*/ 498324 h 498324"/>
                <a:gd name="connsiteX5" fmla="*/ 0 w 120292"/>
                <a:gd name="connsiteY5" fmla="*/ 451313 h 498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292" h="498324">
                  <a:moveTo>
                    <a:pt x="0" y="451313"/>
                  </a:moveTo>
                  <a:lnTo>
                    <a:pt x="34837" y="0"/>
                  </a:lnTo>
                  <a:lnTo>
                    <a:pt x="85455" y="0"/>
                  </a:lnTo>
                  <a:lnTo>
                    <a:pt x="120292" y="451313"/>
                  </a:lnTo>
                  <a:lnTo>
                    <a:pt x="59531" y="498324"/>
                  </a:lnTo>
                  <a:lnTo>
                    <a:pt x="0" y="451313"/>
                  </a:lnTo>
                  <a:close/>
                </a:path>
              </a:pathLst>
            </a:custGeom>
            <a:pattFill prst="lgConfetti">
              <a:fgClr>
                <a:srgbClr val="4472C4">
                  <a:lumMod val="75000"/>
                </a:srgbClr>
              </a:fgClr>
              <a:bgClr>
                <a:srgbClr val="4472C4">
                  <a:lumMod val="5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61" name="台形 1360"/>
            <p:cNvSpPr/>
            <p:nvPr/>
          </p:nvSpPr>
          <p:spPr>
            <a:xfrm rot="10800000">
              <a:off x="4902177" y="4097334"/>
              <a:ext cx="89340" cy="73973"/>
            </a:xfrm>
            <a:prstGeom prst="trapezoid">
              <a:avLst/>
            </a:prstGeom>
            <a:pattFill prst="lgConfetti">
              <a:fgClr>
                <a:srgbClr val="4472C4">
                  <a:lumMod val="75000"/>
                </a:srgbClr>
              </a:fgClr>
              <a:bgClr>
                <a:srgbClr val="4472C4">
                  <a:lumMod val="5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62" name="フリーフォーム 1361"/>
            <p:cNvSpPr/>
            <p:nvPr/>
          </p:nvSpPr>
          <p:spPr>
            <a:xfrm rot="10800000">
              <a:off x="4778788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63" name="フリーフォーム 1362"/>
            <p:cNvSpPr/>
            <p:nvPr/>
          </p:nvSpPr>
          <p:spPr>
            <a:xfrm>
              <a:off x="4649981" y="4097336"/>
              <a:ext cx="593730" cy="722313"/>
            </a:xfrm>
            <a:custGeom>
              <a:avLst/>
              <a:gdLst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0 w 593730"/>
                <a:gd name="connsiteY12" fmla="*/ 101424 h 722313"/>
                <a:gd name="connsiteX13" fmla="*/ 98957 w 593730"/>
                <a:gd name="connsiteY13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16493 w 593730"/>
                <a:gd name="connsiteY12" fmla="*/ 525464 h 722313"/>
                <a:gd name="connsiteX13" fmla="*/ 0 w 593730"/>
                <a:gd name="connsiteY13" fmla="*/ 101424 h 722313"/>
                <a:gd name="connsiteX14" fmla="*/ 98957 w 593730"/>
                <a:gd name="connsiteY14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57768 w 593730"/>
                <a:gd name="connsiteY12" fmla="*/ 538164 h 722313"/>
                <a:gd name="connsiteX13" fmla="*/ 0 w 593730"/>
                <a:gd name="connsiteY13" fmla="*/ 101424 h 722313"/>
                <a:gd name="connsiteX14" fmla="*/ 98957 w 593730"/>
                <a:gd name="connsiteY14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59418 w 593730"/>
                <a:gd name="connsiteY10" fmla="*/ 519114 h 722313"/>
                <a:gd name="connsiteX11" fmla="*/ 544666 w 593730"/>
                <a:gd name="connsiteY11" fmla="*/ 722313 h 722313"/>
                <a:gd name="connsiteX12" fmla="*/ 30014 w 593730"/>
                <a:gd name="connsiteY12" fmla="*/ 722313 h 722313"/>
                <a:gd name="connsiteX13" fmla="*/ 57768 w 593730"/>
                <a:gd name="connsiteY13" fmla="*/ 538164 h 722313"/>
                <a:gd name="connsiteX14" fmla="*/ 0 w 593730"/>
                <a:gd name="connsiteY14" fmla="*/ 101424 h 722313"/>
                <a:gd name="connsiteX15" fmla="*/ 98957 w 593730"/>
                <a:gd name="connsiteY15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18143 w 593730"/>
                <a:gd name="connsiteY10" fmla="*/ 519114 h 722313"/>
                <a:gd name="connsiteX11" fmla="*/ 544666 w 593730"/>
                <a:gd name="connsiteY11" fmla="*/ 722313 h 722313"/>
                <a:gd name="connsiteX12" fmla="*/ 30014 w 593730"/>
                <a:gd name="connsiteY12" fmla="*/ 722313 h 722313"/>
                <a:gd name="connsiteX13" fmla="*/ 57768 w 593730"/>
                <a:gd name="connsiteY13" fmla="*/ 538164 h 722313"/>
                <a:gd name="connsiteX14" fmla="*/ 0 w 593730"/>
                <a:gd name="connsiteY14" fmla="*/ 101424 h 722313"/>
                <a:gd name="connsiteX15" fmla="*/ 98957 w 593730"/>
                <a:gd name="connsiteY15" fmla="*/ 0 h 722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93730" h="722313">
                  <a:moveTo>
                    <a:pt x="98957" y="0"/>
                  </a:moveTo>
                  <a:lnTo>
                    <a:pt x="154266" y="0"/>
                  </a:lnTo>
                  <a:lnTo>
                    <a:pt x="160556" y="0"/>
                  </a:lnTo>
                  <a:cubicBezTo>
                    <a:pt x="160543" y="207"/>
                    <a:pt x="160531" y="413"/>
                    <a:pt x="160518" y="620"/>
                  </a:cubicBezTo>
                  <a:cubicBezTo>
                    <a:pt x="160518" y="247855"/>
                    <a:pt x="280947" y="448278"/>
                    <a:pt x="296865" y="448278"/>
                  </a:cubicBezTo>
                  <a:cubicBezTo>
                    <a:pt x="312784" y="448278"/>
                    <a:pt x="433212" y="247855"/>
                    <a:pt x="433212" y="620"/>
                  </a:cubicBezTo>
                  <a:cubicBezTo>
                    <a:pt x="433199" y="413"/>
                    <a:pt x="433187" y="207"/>
                    <a:pt x="433174" y="0"/>
                  </a:cubicBez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18143" y="519114"/>
                  </a:lnTo>
                  <a:lnTo>
                    <a:pt x="544666" y="722313"/>
                  </a:lnTo>
                  <a:lnTo>
                    <a:pt x="30014" y="722313"/>
                  </a:lnTo>
                  <a:lnTo>
                    <a:pt x="57768" y="538164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64" name="正方形/長方形 1363"/>
            <p:cNvSpPr/>
            <p:nvPr/>
          </p:nvSpPr>
          <p:spPr>
            <a:xfrm>
              <a:off x="4675999" y="4793987"/>
              <a:ext cx="526163" cy="52006"/>
            </a:xfrm>
            <a:prstGeom prst="rect">
              <a:avLst/>
            </a:prstGeom>
            <a:solidFill>
              <a:srgbClr val="FFC000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65" name="角丸四角形 1364"/>
            <p:cNvSpPr/>
            <p:nvPr/>
          </p:nvSpPr>
          <p:spPr>
            <a:xfrm>
              <a:off x="4890223" y="4783931"/>
              <a:ext cx="111651" cy="67542"/>
            </a:xfrm>
            <a:prstGeom prst="round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66" name="フリーフォーム 1365"/>
            <p:cNvSpPr/>
            <p:nvPr/>
          </p:nvSpPr>
          <p:spPr>
            <a:xfrm>
              <a:off x="4598375" y="4097335"/>
              <a:ext cx="257100" cy="1060318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  <a:gd name="connsiteX0" fmla="*/ 135957 w 221382"/>
                <a:gd name="connsiteY0" fmla="*/ 0 h 992188"/>
                <a:gd name="connsiteX1" fmla="*/ 170175 w 221382"/>
                <a:gd name="connsiteY1" fmla="*/ 0 h 992188"/>
                <a:gd name="connsiteX2" fmla="*/ 221382 w 221382"/>
                <a:gd name="connsiteY2" fmla="*/ 427731 h 992188"/>
                <a:gd name="connsiteX3" fmla="*/ 171599 w 221382"/>
                <a:gd name="connsiteY3" fmla="*/ 903156 h 992188"/>
                <a:gd name="connsiteX4" fmla="*/ 0 w 221382"/>
                <a:gd name="connsiteY4" fmla="*/ 992188 h 992188"/>
                <a:gd name="connsiteX5" fmla="*/ 93172 w 221382"/>
                <a:gd name="connsiteY5" fmla="*/ 568725 h 992188"/>
                <a:gd name="connsiteX6" fmla="*/ 27477 w 221382"/>
                <a:gd name="connsiteY6" fmla="*/ 108480 h 992188"/>
                <a:gd name="connsiteX7" fmla="*/ 135957 w 221382"/>
                <a:gd name="connsiteY7" fmla="*/ 0 h 992188"/>
                <a:gd name="connsiteX0" fmla="*/ 135957 w 221382"/>
                <a:gd name="connsiteY0" fmla="*/ 0 h 1060318"/>
                <a:gd name="connsiteX1" fmla="*/ 170175 w 221382"/>
                <a:gd name="connsiteY1" fmla="*/ 0 h 1060318"/>
                <a:gd name="connsiteX2" fmla="*/ 221382 w 221382"/>
                <a:gd name="connsiteY2" fmla="*/ 427731 h 1060318"/>
                <a:gd name="connsiteX3" fmla="*/ 126355 w 221382"/>
                <a:gd name="connsiteY3" fmla="*/ 1060318 h 1060318"/>
                <a:gd name="connsiteX4" fmla="*/ 0 w 221382"/>
                <a:gd name="connsiteY4" fmla="*/ 992188 h 1060318"/>
                <a:gd name="connsiteX5" fmla="*/ 93172 w 221382"/>
                <a:gd name="connsiteY5" fmla="*/ 568725 h 1060318"/>
                <a:gd name="connsiteX6" fmla="*/ 27477 w 221382"/>
                <a:gd name="connsiteY6" fmla="*/ 108480 h 1060318"/>
                <a:gd name="connsiteX7" fmla="*/ 135957 w 221382"/>
                <a:gd name="connsiteY7" fmla="*/ 0 h 1060318"/>
                <a:gd name="connsiteX0" fmla="*/ 150244 w 235669"/>
                <a:gd name="connsiteY0" fmla="*/ 0 h 1060318"/>
                <a:gd name="connsiteX1" fmla="*/ 184462 w 235669"/>
                <a:gd name="connsiteY1" fmla="*/ 0 h 1060318"/>
                <a:gd name="connsiteX2" fmla="*/ 235669 w 235669"/>
                <a:gd name="connsiteY2" fmla="*/ 427731 h 1060318"/>
                <a:gd name="connsiteX3" fmla="*/ 140642 w 235669"/>
                <a:gd name="connsiteY3" fmla="*/ 1060318 h 1060318"/>
                <a:gd name="connsiteX4" fmla="*/ 0 w 235669"/>
                <a:gd name="connsiteY4" fmla="*/ 985044 h 1060318"/>
                <a:gd name="connsiteX5" fmla="*/ 107459 w 235669"/>
                <a:gd name="connsiteY5" fmla="*/ 568725 h 1060318"/>
                <a:gd name="connsiteX6" fmla="*/ 41764 w 235669"/>
                <a:gd name="connsiteY6" fmla="*/ 108480 h 1060318"/>
                <a:gd name="connsiteX7" fmla="*/ 150244 w 235669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107459 w 257100"/>
                <a:gd name="connsiteY5" fmla="*/ 568725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86027 w 257100"/>
                <a:gd name="connsiteY5" fmla="*/ 580631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100" h="1060318">
                  <a:moveTo>
                    <a:pt x="150244" y="0"/>
                  </a:moveTo>
                  <a:lnTo>
                    <a:pt x="184462" y="0"/>
                  </a:lnTo>
                  <a:lnTo>
                    <a:pt x="257100" y="537268"/>
                  </a:lnTo>
                  <a:lnTo>
                    <a:pt x="140642" y="1060318"/>
                  </a:lnTo>
                  <a:lnTo>
                    <a:pt x="0" y="985044"/>
                  </a:lnTo>
                  <a:lnTo>
                    <a:pt x="86027" y="580631"/>
                  </a:lnTo>
                  <a:lnTo>
                    <a:pt x="41764" y="108480"/>
                  </a:lnTo>
                  <a:cubicBezTo>
                    <a:pt x="41764" y="48568"/>
                    <a:pt x="90332" y="0"/>
                    <a:pt x="150244" y="0"/>
                  </a:cubicBez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67" name="フリーフォーム 1366"/>
            <p:cNvSpPr/>
            <p:nvPr/>
          </p:nvSpPr>
          <p:spPr>
            <a:xfrm>
              <a:off x="4697567" y="4097334"/>
              <a:ext cx="154060" cy="495106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71625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113 w 141525"/>
                <a:gd name="connsiteY2" fmla="*/ 282147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67399"/>
                <a:gd name="connsiteY0" fmla="*/ 0 h 514628"/>
                <a:gd name="connsiteX1" fmla="*/ 167399 w 167399"/>
                <a:gd name="connsiteY1" fmla="*/ 514628 h 514628"/>
                <a:gd name="connsiteX2" fmla="*/ 113 w 167399"/>
                <a:gd name="connsiteY2" fmla="*/ 282147 h 514628"/>
                <a:gd name="connsiteX3" fmla="*/ 71644 w 167399"/>
                <a:gd name="connsiteY3" fmla="*/ 222429 h 514628"/>
                <a:gd name="connsiteX4" fmla="*/ 0 w 167399"/>
                <a:gd name="connsiteY4" fmla="*/ 182510 h 514628"/>
                <a:gd name="connsiteX5" fmla="*/ 53513 w 167399"/>
                <a:gd name="connsiteY5" fmla="*/ 19 h 514628"/>
                <a:gd name="connsiteX6" fmla="*/ 97517 w 167399"/>
                <a:gd name="connsiteY6" fmla="*/ 0 h 514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7399" h="514628">
                  <a:moveTo>
                    <a:pt x="97517" y="0"/>
                  </a:moveTo>
                  <a:lnTo>
                    <a:pt x="167399" y="514628"/>
                  </a:lnTo>
                  <a:lnTo>
                    <a:pt x="113" y="282147"/>
                  </a:lnTo>
                  <a:lnTo>
                    <a:pt x="71644" y="222429"/>
                  </a:lnTo>
                  <a:lnTo>
                    <a:pt x="0" y="182510"/>
                  </a:lnTo>
                  <a:lnTo>
                    <a:pt x="53513" y="19"/>
                  </a:lnTo>
                  <a:lnTo>
                    <a:pt x="97517" y="0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68" name="片側の 2 つの角を丸めた四角形 1367"/>
            <p:cNvSpPr/>
            <p:nvPr/>
          </p:nvSpPr>
          <p:spPr>
            <a:xfrm rot="11518702">
              <a:off x="4616696" y="4831072"/>
              <a:ext cx="100919" cy="232136"/>
            </a:xfrm>
            <a:prstGeom prst="round2SameRect">
              <a:avLst>
                <a:gd name="adj1" fmla="val 16667"/>
                <a:gd name="adj2" fmla="val 2505"/>
              </a:avLst>
            </a:pr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69" name="フリーフォーム 1368"/>
            <p:cNvSpPr/>
            <p:nvPr/>
          </p:nvSpPr>
          <p:spPr>
            <a:xfrm flipH="1">
              <a:off x="5039133" y="4097335"/>
              <a:ext cx="257100" cy="1060318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  <a:gd name="connsiteX0" fmla="*/ 135957 w 221382"/>
                <a:gd name="connsiteY0" fmla="*/ 0 h 992188"/>
                <a:gd name="connsiteX1" fmla="*/ 170175 w 221382"/>
                <a:gd name="connsiteY1" fmla="*/ 0 h 992188"/>
                <a:gd name="connsiteX2" fmla="*/ 221382 w 221382"/>
                <a:gd name="connsiteY2" fmla="*/ 427731 h 992188"/>
                <a:gd name="connsiteX3" fmla="*/ 171599 w 221382"/>
                <a:gd name="connsiteY3" fmla="*/ 903156 h 992188"/>
                <a:gd name="connsiteX4" fmla="*/ 0 w 221382"/>
                <a:gd name="connsiteY4" fmla="*/ 992188 h 992188"/>
                <a:gd name="connsiteX5" fmla="*/ 93172 w 221382"/>
                <a:gd name="connsiteY5" fmla="*/ 568725 h 992188"/>
                <a:gd name="connsiteX6" fmla="*/ 27477 w 221382"/>
                <a:gd name="connsiteY6" fmla="*/ 108480 h 992188"/>
                <a:gd name="connsiteX7" fmla="*/ 135957 w 221382"/>
                <a:gd name="connsiteY7" fmla="*/ 0 h 992188"/>
                <a:gd name="connsiteX0" fmla="*/ 135957 w 221382"/>
                <a:gd name="connsiteY0" fmla="*/ 0 h 1060318"/>
                <a:gd name="connsiteX1" fmla="*/ 170175 w 221382"/>
                <a:gd name="connsiteY1" fmla="*/ 0 h 1060318"/>
                <a:gd name="connsiteX2" fmla="*/ 221382 w 221382"/>
                <a:gd name="connsiteY2" fmla="*/ 427731 h 1060318"/>
                <a:gd name="connsiteX3" fmla="*/ 126355 w 221382"/>
                <a:gd name="connsiteY3" fmla="*/ 1060318 h 1060318"/>
                <a:gd name="connsiteX4" fmla="*/ 0 w 221382"/>
                <a:gd name="connsiteY4" fmla="*/ 992188 h 1060318"/>
                <a:gd name="connsiteX5" fmla="*/ 93172 w 221382"/>
                <a:gd name="connsiteY5" fmla="*/ 568725 h 1060318"/>
                <a:gd name="connsiteX6" fmla="*/ 27477 w 221382"/>
                <a:gd name="connsiteY6" fmla="*/ 108480 h 1060318"/>
                <a:gd name="connsiteX7" fmla="*/ 135957 w 221382"/>
                <a:gd name="connsiteY7" fmla="*/ 0 h 1060318"/>
                <a:gd name="connsiteX0" fmla="*/ 150244 w 235669"/>
                <a:gd name="connsiteY0" fmla="*/ 0 h 1060318"/>
                <a:gd name="connsiteX1" fmla="*/ 184462 w 235669"/>
                <a:gd name="connsiteY1" fmla="*/ 0 h 1060318"/>
                <a:gd name="connsiteX2" fmla="*/ 235669 w 235669"/>
                <a:gd name="connsiteY2" fmla="*/ 427731 h 1060318"/>
                <a:gd name="connsiteX3" fmla="*/ 140642 w 235669"/>
                <a:gd name="connsiteY3" fmla="*/ 1060318 h 1060318"/>
                <a:gd name="connsiteX4" fmla="*/ 0 w 235669"/>
                <a:gd name="connsiteY4" fmla="*/ 985044 h 1060318"/>
                <a:gd name="connsiteX5" fmla="*/ 107459 w 235669"/>
                <a:gd name="connsiteY5" fmla="*/ 568725 h 1060318"/>
                <a:gd name="connsiteX6" fmla="*/ 41764 w 235669"/>
                <a:gd name="connsiteY6" fmla="*/ 108480 h 1060318"/>
                <a:gd name="connsiteX7" fmla="*/ 150244 w 235669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107459 w 257100"/>
                <a:gd name="connsiteY5" fmla="*/ 568725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86027 w 257100"/>
                <a:gd name="connsiteY5" fmla="*/ 580631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100" h="1060318">
                  <a:moveTo>
                    <a:pt x="150244" y="0"/>
                  </a:moveTo>
                  <a:lnTo>
                    <a:pt x="184462" y="0"/>
                  </a:lnTo>
                  <a:lnTo>
                    <a:pt x="257100" y="537268"/>
                  </a:lnTo>
                  <a:lnTo>
                    <a:pt x="140642" y="1060318"/>
                  </a:lnTo>
                  <a:lnTo>
                    <a:pt x="0" y="985044"/>
                  </a:lnTo>
                  <a:lnTo>
                    <a:pt x="86027" y="580631"/>
                  </a:lnTo>
                  <a:lnTo>
                    <a:pt x="41764" y="108480"/>
                  </a:lnTo>
                  <a:cubicBezTo>
                    <a:pt x="41764" y="48568"/>
                    <a:pt x="90332" y="0"/>
                    <a:pt x="150244" y="0"/>
                  </a:cubicBez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70" name="フリーフォーム 1369"/>
            <p:cNvSpPr/>
            <p:nvPr/>
          </p:nvSpPr>
          <p:spPr>
            <a:xfrm flipH="1">
              <a:off x="5042981" y="4097334"/>
              <a:ext cx="154060" cy="495106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71625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113 w 141525"/>
                <a:gd name="connsiteY2" fmla="*/ 282147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67399"/>
                <a:gd name="connsiteY0" fmla="*/ 0 h 514628"/>
                <a:gd name="connsiteX1" fmla="*/ 167399 w 167399"/>
                <a:gd name="connsiteY1" fmla="*/ 514628 h 514628"/>
                <a:gd name="connsiteX2" fmla="*/ 113 w 167399"/>
                <a:gd name="connsiteY2" fmla="*/ 282147 h 514628"/>
                <a:gd name="connsiteX3" fmla="*/ 71644 w 167399"/>
                <a:gd name="connsiteY3" fmla="*/ 222429 h 514628"/>
                <a:gd name="connsiteX4" fmla="*/ 0 w 167399"/>
                <a:gd name="connsiteY4" fmla="*/ 182510 h 514628"/>
                <a:gd name="connsiteX5" fmla="*/ 53513 w 167399"/>
                <a:gd name="connsiteY5" fmla="*/ 19 h 514628"/>
                <a:gd name="connsiteX6" fmla="*/ 97517 w 167399"/>
                <a:gd name="connsiteY6" fmla="*/ 0 h 514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7399" h="514628">
                  <a:moveTo>
                    <a:pt x="97517" y="0"/>
                  </a:moveTo>
                  <a:lnTo>
                    <a:pt x="167399" y="514628"/>
                  </a:lnTo>
                  <a:lnTo>
                    <a:pt x="113" y="282147"/>
                  </a:lnTo>
                  <a:lnTo>
                    <a:pt x="71644" y="222429"/>
                  </a:lnTo>
                  <a:lnTo>
                    <a:pt x="0" y="182510"/>
                  </a:lnTo>
                  <a:lnTo>
                    <a:pt x="53513" y="19"/>
                  </a:lnTo>
                  <a:lnTo>
                    <a:pt x="97517" y="0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71" name="片側の 2 つの角を丸めた四角形 1370"/>
            <p:cNvSpPr/>
            <p:nvPr/>
          </p:nvSpPr>
          <p:spPr>
            <a:xfrm rot="10081298" flipH="1">
              <a:off x="5176993" y="4831072"/>
              <a:ext cx="100919" cy="232136"/>
            </a:xfrm>
            <a:prstGeom prst="round2SameRect">
              <a:avLst>
                <a:gd name="adj1" fmla="val 16667"/>
                <a:gd name="adj2" fmla="val 2505"/>
              </a:avLst>
            </a:pr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72" name="フリーフォーム 1371"/>
            <p:cNvSpPr/>
            <p:nvPr/>
          </p:nvSpPr>
          <p:spPr>
            <a:xfrm>
              <a:off x="4702463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73" name="フリーフォーム 1372"/>
            <p:cNvSpPr/>
            <p:nvPr/>
          </p:nvSpPr>
          <p:spPr>
            <a:xfrm>
              <a:off x="4940792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74" name="角丸四角形 1373"/>
            <p:cNvSpPr/>
            <p:nvPr/>
          </p:nvSpPr>
          <p:spPr>
            <a:xfrm>
              <a:off x="4823469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75" name="角丸四角形 1374"/>
            <p:cNvSpPr/>
            <p:nvPr/>
          </p:nvSpPr>
          <p:spPr>
            <a:xfrm>
              <a:off x="5021785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76" name="フリーフォーム 1375"/>
            <p:cNvSpPr/>
            <p:nvPr/>
          </p:nvSpPr>
          <p:spPr>
            <a:xfrm rot="610876">
              <a:off x="4649214" y="4608327"/>
              <a:ext cx="153096" cy="147545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35585 w 407496"/>
                <a:gd name="connsiteY9" fmla="*/ 392721 h 392721"/>
                <a:gd name="connsiteX10" fmla="*/ 167647 w 407496"/>
                <a:gd name="connsiteY10" fmla="*/ 392720 h 392721"/>
                <a:gd name="connsiteX11" fmla="*/ 146968 w 407496"/>
                <a:gd name="connsiteY11" fmla="*/ 388545 h 392721"/>
                <a:gd name="connsiteX12" fmla="*/ 145241 w 407496"/>
                <a:gd name="connsiteY12" fmla="*/ 387381 h 392721"/>
                <a:gd name="connsiteX13" fmla="*/ 124022 w 407496"/>
                <a:gd name="connsiteY13" fmla="*/ 384849 h 392721"/>
                <a:gd name="connsiteX14" fmla="*/ 99198 w 407496"/>
                <a:gd name="connsiteY14" fmla="*/ 363761 h 392721"/>
                <a:gd name="connsiteX15" fmla="*/ 98212 w 407496"/>
                <a:gd name="connsiteY15" fmla="*/ 361270 h 392721"/>
                <a:gd name="connsiteX16" fmla="*/ 93849 w 407496"/>
                <a:gd name="connsiteY16" fmla="*/ 366650 h 392721"/>
                <a:gd name="connsiteX17" fmla="*/ 52121 w 407496"/>
                <a:gd name="connsiteY17" fmla="*/ 379766 h 392721"/>
                <a:gd name="connsiteX18" fmla="*/ 225 w 407496"/>
                <a:gd name="connsiteY18" fmla="*/ 317806 h 392721"/>
                <a:gd name="connsiteX19" fmla="*/ 20103 w 407496"/>
                <a:gd name="connsiteY19" fmla="*/ 92911 h 392721"/>
                <a:gd name="connsiteX20" fmla="*/ 59509 w 407496"/>
                <a:gd name="connsiteY20" fmla="*/ 43530 h 392721"/>
                <a:gd name="connsiteX21" fmla="*/ 71374 w 407496"/>
                <a:gd name="connsiteY21" fmla="*/ 42206 h 392721"/>
                <a:gd name="connsiteX22" fmla="*/ 74764 w 407496"/>
                <a:gd name="connsiteY22" fmla="*/ 30563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88713 w 407496"/>
                <a:gd name="connsiteY7" fmla="*/ 339594 h 392721"/>
                <a:gd name="connsiteX8" fmla="*/ 235585 w 407496"/>
                <a:gd name="connsiteY8" fmla="*/ 392721 h 392721"/>
                <a:gd name="connsiteX9" fmla="*/ 167647 w 407496"/>
                <a:gd name="connsiteY9" fmla="*/ 392720 h 392721"/>
                <a:gd name="connsiteX10" fmla="*/ 146968 w 407496"/>
                <a:gd name="connsiteY10" fmla="*/ 388545 h 392721"/>
                <a:gd name="connsiteX11" fmla="*/ 145241 w 407496"/>
                <a:gd name="connsiteY11" fmla="*/ 387381 h 392721"/>
                <a:gd name="connsiteX12" fmla="*/ 124022 w 407496"/>
                <a:gd name="connsiteY12" fmla="*/ 384849 h 392721"/>
                <a:gd name="connsiteX13" fmla="*/ 99198 w 407496"/>
                <a:gd name="connsiteY13" fmla="*/ 363761 h 392721"/>
                <a:gd name="connsiteX14" fmla="*/ 98212 w 407496"/>
                <a:gd name="connsiteY14" fmla="*/ 361270 h 392721"/>
                <a:gd name="connsiteX15" fmla="*/ 93849 w 407496"/>
                <a:gd name="connsiteY15" fmla="*/ 366650 h 392721"/>
                <a:gd name="connsiteX16" fmla="*/ 52121 w 407496"/>
                <a:gd name="connsiteY16" fmla="*/ 379766 h 392721"/>
                <a:gd name="connsiteX17" fmla="*/ 225 w 407496"/>
                <a:gd name="connsiteY17" fmla="*/ 317806 h 392721"/>
                <a:gd name="connsiteX18" fmla="*/ 20103 w 407496"/>
                <a:gd name="connsiteY18" fmla="*/ 92911 h 392721"/>
                <a:gd name="connsiteX19" fmla="*/ 59509 w 407496"/>
                <a:gd name="connsiteY19" fmla="*/ 43530 h 392721"/>
                <a:gd name="connsiteX20" fmla="*/ 71374 w 407496"/>
                <a:gd name="connsiteY20" fmla="*/ 42206 h 392721"/>
                <a:gd name="connsiteX21" fmla="*/ 74764 w 407496"/>
                <a:gd name="connsiteY21" fmla="*/ 30563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5 w 407496"/>
                <a:gd name="connsiteY7" fmla="*/ 392721 h 392721"/>
                <a:gd name="connsiteX8" fmla="*/ 167647 w 407496"/>
                <a:gd name="connsiteY8" fmla="*/ 392720 h 392721"/>
                <a:gd name="connsiteX9" fmla="*/ 146968 w 407496"/>
                <a:gd name="connsiteY9" fmla="*/ 388545 h 392721"/>
                <a:gd name="connsiteX10" fmla="*/ 145241 w 407496"/>
                <a:gd name="connsiteY10" fmla="*/ 387381 h 392721"/>
                <a:gd name="connsiteX11" fmla="*/ 124022 w 407496"/>
                <a:gd name="connsiteY11" fmla="*/ 384849 h 392721"/>
                <a:gd name="connsiteX12" fmla="*/ 99198 w 407496"/>
                <a:gd name="connsiteY12" fmla="*/ 363761 h 392721"/>
                <a:gd name="connsiteX13" fmla="*/ 98212 w 407496"/>
                <a:gd name="connsiteY13" fmla="*/ 361270 h 392721"/>
                <a:gd name="connsiteX14" fmla="*/ 93849 w 407496"/>
                <a:gd name="connsiteY14" fmla="*/ 366650 h 392721"/>
                <a:gd name="connsiteX15" fmla="*/ 52121 w 407496"/>
                <a:gd name="connsiteY15" fmla="*/ 379766 h 392721"/>
                <a:gd name="connsiteX16" fmla="*/ 225 w 407496"/>
                <a:gd name="connsiteY16" fmla="*/ 317806 h 392721"/>
                <a:gd name="connsiteX17" fmla="*/ 20103 w 407496"/>
                <a:gd name="connsiteY17" fmla="*/ 92911 h 392721"/>
                <a:gd name="connsiteX18" fmla="*/ 59509 w 407496"/>
                <a:gd name="connsiteY18" fmla="*/ 43530 h 392721"/>
                <a:gd name="connsiteX19" fmla="*/ 71374 w 407496"/>
                <a:gd name="connsiteY19" fmla="*/ 42206 h 392721"/>
                <a:gd name="connsiteX20" fmla="*/ 74764 w 407496"/>
                <a:gd name="connsiteY20" fmla="*/ 30563 h 392721"/>
                <a:gd name="connsiteX21" fmla="*/ 107625 w 407496"/>
                <a:gd name="connsiteY21" fmla="*/ 2811 h 392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7496" h="392721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96882" y="286467"/>
                  </a:lnTo>
                  <a:lnTo>
                    <a:pt x="235585" y="392721"/>
                  </a:ln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77" name="片側の 2 つの角を丸めた四角形 590"/>
            <p:cNvSpPr/>
            <p:nvPr/>
          </p:nvSpPr>
          <p:spPr>
            <a:xfrm rot="2700000">
              <a:off x="4423630" y="4201602"/>
              <a:ext cx="390960" cy="518890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0960" h="518890">
                  <a:moveTo>
                    <a:pt x="146364" y="133357"/>
                  </a:moveTo>
                  <a:lnTo>
                    <a:pt x="147309" y="351643"/>
                  </a:lnTo>
                  <a:lnTo>
                    <a:pt x="355036" y="298929"/>
                  </a:lnTo>
                  <a:lnTo>
                    <a:pt x="390960" y="440493"/>
                  </a:lnTo>
                  <a:lnTo>
                    <a:pt x="90928" y="516630"/>
                  </a:lnTo>
                  <a:cubicBezTo>
                    <a:pt x="51836" y="526550"/>
                    <a:pt x="12105" y="502902"/>
                    <a:pt x="2185" y="463811"/>
                  </a:cubicBezTo>
                  <a:cubicBezTo>
                    <a:pt x="-527" y="453126"/>
                    <a:pt x="-730" y="442395"/>
                    <a:pt x="1661" y="432324"/>
                  </a:cubicBezTo>
                  <a:lnTo>
                    <a:pt x="1661" y="0"/>
                  </a:lnTo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378" name="グループ化 1377"/>
            <p:cNvGrpSpPr/>
            <p:nvPr/>
          </p:nvGrpSpPr>
          <p:grpSpPr>
            <a:xfrm>
              <a:off x="5483688" y="3299979"/>
              <a:ext cx="249988" cy="875339"/>
              <a:chOff x="2103284" y="2779612"/>
              <a:chExt cx="283474" cy="992590"/>
            </a:xfrm>
          </p:grpSpPr>
          <p:grpSp>
            <p:nvGrpSpPr>
              <p:cNvPr id="1380" name="グループ化 1379"/>
              <p:cNvGrpSpPr/>
              <p:nvPr/>
            </p:nvGrpSpPr>
            <p:grpSpPr>
              <a:xfrm rot="19800000">
                <a:off x="2103956" y="2779612"/>
                <a:ext cx="54988" cy="992590"/>
                <a:chOff x="7741920" y="1556792"/>
                <a:chExt cx="99060" cy="1788134"/>
              </a:xfrm>
            </p:grpSpPr>
            <p:sp>
              <p:nvSpPr>
                <p:cNvPr id="1394" name="台形 1393"/>
                <p:cNvSpPr/>
                <p:nvPr/>
              </p:nvSpPr>
              <p:spPr>
                <a:xfrm>
                  <a:off x="7741920" y="1755256"/>
                  <a:ext cx="99060" cy="1443938"/>
                </a:xfrm>
                <a:prstGeom prst="trapezoid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95" name="片側の 2 つの角を丸めた四角形 1394"/>
                <p:cNvSpPr/>
                <p:nvPr/>
              </p:nvSpPr>
              <p:spPr>
                <a:xfrm>
                  <a:off x="7749580" y="1556792"/>
                  <a:ext cx="83740" cy="211182"/>
                </a:xfrm>
                <a:prstGeom prst="round2SameRect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96" name="台形 1395"/>
                <p:cNvSpPr/>
                <p:nvPr/>
              </p:nvSpPr>
              <p:spPr>
                <a:xfrm>
                  <a:off x="7741920" y="1900988"/>
                  <a:ext cx="99060" cy="1443938"/>
                </a:xfrm>
                <a:prstGeom prst="trapezoid">
                  <a:avLst>
                    <a:gd name="adj" fmla="val 17308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381" name="グループ化 1380"/>
              <p:cNvGrpSpPr/>
              <p:nvPr/>
            </p:nvGrpSpPr>
            <p:grpSpPr>
              <a:xfrm rot="3600000">
                <a:off x="2108836" y="3395378"/>
                <a:ext cx="272370" cy="283474"/>
                <a:chOff x="5348806" y="1498512"/>
                <a:chExt cx="926685" cy="840828"/>
              </a:xfrm>
            </p:grpSpPr>
            <p:sp>
              <p:nvSpPr>
                <p:cNvPr id="1382" name="角丸四角形 1381"/>
                <p:cNvSpPr/>
                <p:nvPr/>
              </p:nvSpPr>
              <p:spPr>
                <a:xfrm>
                  <a:off x="5457056" y="1700682"/>
                  <a:ext cx="793035" cy="63865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383" name="グループ化 1382"/>
                <p:cNvGrpSpPr/>
                <p:nvPr/>
              </p:nvGrpSpPr>
              <p:grpSpPr>
                <a:xfrm>
                  <a:off x="5491303" y="1498512"/>
                  <a:ext cx="784188" cy="519566"/>
                  <a:chOff x="2613062" y="5897006"/>
                  <a:chExt cx="784188" cy="519566"/>
                </a:xfrm>
              </p:grpSpPr>
              <p:sp>
                <p:nvSpPr>
                  <p:cNvPr id="1386" name="角丸四角形 1385"/>
                  <p:cNvSpPr/>
                  <p:nvPr/>
                </p:nvSpPr>
                <p:spPr>
                  <a:xfrm rot="5400000">
                    <a:off x="2698889" y="608692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87" name="角丸四角形 1386"/>
                  <p:cNvSpPr/>
                  <p:nvPr/>
                </p:nvSpPr>
                <p:spPr>
                  <a:xfrm rot="5400000">
                    <a:off x="2902499" y="6086921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88" name="角丸四角形 1387"/>
                  <p:cNvSpPr/>
                  <p:nvPr/>
                </p:nvSpPr>
                <p:spPr>
                  <a:xfrm rot="5400000">
                    <a:off x="3115095" y="6097820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89" name="角丸四角形 1388"/>
                  <p:cNvSpPr/>
                  <p:nvPr/>
                </p:nvSpPr>
                <p:spPr>
                  <a:xfrm rot="5400000">
                    <a:off x="2698889" y="6063109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90" name="角丸四角形 1389"/>
                  <p:cNvSpPr/>
                  <p:nvPr/>
                </p:nvSpPr>
                <p:spPr>
                  <a:xfrm rot="5400000">
                    <a:off x="2902499" y="606311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91" name="角丸四角形 1390"/>
                  <p:cNvSpPr/>
                  <p:nvPr/>
                </p:nvSpPr>
                <p:spPr>
                  <a:xfrm rot="5400000">
                    <a:off x="3115095" y="6074009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92" name="角丸四角形 1391"/>
                  <p:cNvSpPr/>
                  <p:nvPr/>
                </p:nvSpPr>
                <p:spPr>
                  <a:xfrm rot="5400000">
                    <a:off x="2487021" y="6046858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93" name="角丸四角形 1392"/>
                  <p:cNvSpPr/>
                  <p:nvPr/>
                </p:nvSpPr>
                <p:spPr>
                  <a:xfrm rot="5400000">
                    <a:off x="2487021" y="6023047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384" name="角丸四角形 1383"/>
                <p:cNvSpPr/>
                <p:nvPr/>
              </p:nvSpPr>
              <p:spPr>
                <a:xfrm rot="20303828">
                  <a:off x="5399095" y="1844666"/>
                  <a:ext cx="340974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85" name="角丸四角形 1384"/>
                <p:cNvSpPr/>
                <p:nvPr/>
              </p:nvSpPr>
              <p:spPr>
                <a:xfrm rot="20303828">
                  <a:off x="5348806" y="1824510"/>
                  <a:ext cx="412035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379" name="片側の 2 つの角を丸めた四角形 590"/>
            <p:cNvSpPr/>
            <p:nvPr/>
          </p:nvSpPr>
          <p:spPr>
            <a:xfrm rot="18000000">
              <a:off x="5228831" y="3962073"/>
              <a:ext cx="391700" cy="451706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49220 w 390960"/>
                <a:gd name="connsiteY0" fmla="*/ 67184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49960 w 391700"/>
                <a:gd name="connsiteY0" fmla="*/ 0 h 451706"/>
                <a:gd name="connsiteX1" fmla="*/ 148049 w 391700"/>
                <a:gd name="connsiteY1" fmla="*/ 284459 h 451706"/>
                <a:gd name="connsiteX2" fmla="*/ 355776 w 391700"/>
                <a:gd name="connsiteY2" fmla="*/ 231745 h 451706"/>
                <a:gd name="connsiteX3" fmla="*/ 391700 w 391700"/>
                <a:gd name="connsiteY3" fmla="*/ 373309 h 451706"/>
                <a:gd name="connsiteX4" fmla="*/ 91668 w 391700"/>
                <a:gd name="connsiteY4" fmla="*/ 449446 h 451706"/>
                <a:gd name="connsiteX5" fmla="*/ 2925 w 391700"/>
                <a:gd name="connsiteY5" fmla="*/ 396627 h 451706"/>
                <a:gd name="connsiteX6" fmla="*/ 2401 w 391700"/>
                <a:gd name="connsiteY6" fmla="*/ 365140 h 451706"/>
                <a:gd name="connsiteX7" fmla="*/ 0 w 391700"/>
                <a:gd name="connsiteY7" fmla="*/ 101379 h 451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1700" h="451706">
                  <a:moveTo>
                    <a:pt x="149960" y="0"/>
                  </a:moveTo>
                  <a:lnTo>
                    <a:pt x="148049" y="284459"/>
                  </a:lnTo>
                  <a:lnTo>
                    <a:pt x="355776" y="231745"/>
                  </a:lnTo>
                  <a:lnTo>
                    <a:pt x="391700" y="373309"/>
                  </a:lnTo>
                  <a:lnTo>
                    <a:pt x="91668" y="449446"/>
                  </a:lnTo>
                  <a:cubicBezTo>
                    <a:pt x="52576" y="459366"/>
                    <a:pt x="12845" y="435718"/>
                    <a:pt x="2925" y="396627"/>
                  </a:cubicBezTo>
                  <a:cubicBezTo>
                    <a:pt x="213" y="385942"/>
                    <a:pt x="10" y="375211"/>
                    <a:pt x="2401" y="365140"/>
                  </a:cubicBezTo>
                  <a:cubicBezTo>
                    <a:pt x="1601" y="277220"/>
                    <a:pt x="800" y="189299"/>
                    <a:pt x="0" y="101379"/>
                  </a:cubicBezTo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397" name="グループ化 1396"/>
          <p:cNvGrpSpPr>
            <a:grpSpLocks noChangeAspect="1"/>
          </p:cNvGrpSpPr>
          <p:nvPr/>
        </p:nvGrpSpPr>
        <p:grpSpPr>
          <a:xfrm>
            <a:off x="8328375" y="4613718"/>
            <a:ext cx="817468" cy="1693863"/>
            <a:chOff x="6768878" y="3299981"/>
            <a:chExt cx="1362446" cy="2823105"/>
          </a:xfrm>
        </p:grpSpPr>
        <p:sp>
          <p:nvSpPr>
            <p:cNvPr id="1398" name="涙形 1397"/>
            <p:cNvSpPr/>
            <p:nvPr/>
          </p:nvSpPr>
          <p:spPr>
            <a:xfrm rot="15300000">
              <a:off x="7120119" y="3516238"/>
              <a:ext cx="456659" cy="456659"/>
            </a:xfrm>
            <a:prstGeom prst="teardrop">
              <a:avLst>
                <a:gd name="adj" fmla="val 110578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99" name="円/楕円 1398"/>
            <p:cNvSpPr/>
            <p:nvPr/>
          </p:nvSpPr>
          <p:spPr>
            <a:xfrm rot="900000" flipH="1">
              <a:off x="7522711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00" name="円/楕円 1399"/>
            <p:cNvSpPr/>
            <p:nvPr/>
          </p:nvSpPr>
          <p:spPr>
            <a:xfrm rot="20700000">
              <a:off x="7098272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01" name="台形 1400"/>
            <p:cNvSpPr/>
            <p:nvPr/>
          </p:nvSpPr>
          <p:spPr>
            <a:xfrm>
              <a:off x="7260131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02" name="台形 1401"/>
            <p:cNvSpPr/>
            <p:nvPr/>
          </p:nvSpPr>
          <p:spPr>
            <a:xfrm rot="10800000">
              <a:off x="7185438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03" name="フリーフォーム 1402"/>
            <p:cNvSpPr/>
            <p:nvPr/>
          </p:nvSpPr>
          <p:spPr>
            <a:xfrm>
              <a:off x="7088208" y="4972049"/>
              <a:ext cx="259233" cy="104013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6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04" name="フリーフォーム 1403"/>
            <p:cNvSpPr/>
            <p:nvPr/>
          </p:nvSpPr>
          <p:spPr>
            <a:xfrm>
              <a:off x="7347441" y="4972049"/>
              <a:ext cx="259235" cy="1040131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6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05" name="円/楕円 1404"/>
            <p:cNvSpPr/>
            <p:nvPr/>
          </p:nvSpPr>
          <p:spPr>
            <a:xfrm>
              <a:off x="7143306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06" name="フリーフォーム 1405"/>
            <p:cNvSpPr/>
            <p:nvPr/>
          </p:nvSpPr>
          <p:spPr>
            <a:xfrm>
              <a:off x="7056632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377646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300422" y="377646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07" name="フリーフォーム 1406"/>
            <p:cNvSpPr/>
            <p:nvPr/>
          </p:nvSpPr>
          <p:spPr>
            <a:xfrm rot="10800000">
              <a:off x="7185438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08" name="フリーフォーム 1407"/>
            <p:cNvSpPr/>
            <p:nvPr/>
          </p:nvSpPr>
          <p:spPr>
            <a:xfrm flipH="1">
              <a:off x="7138352" y="4081463"/>
              <a:ext cx="430289" cy="410034"/>
            </a:xfrm>
            <a:custGeom>
              <a:avLst/>
              <a:gdLst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35744 w 430289"/>
                <a:gd name="connsiteY10" fmla="*/ 614363 h 614363"/>
                <a:gd name="connsiteX11" fmla="*/ 224119 w 430289"/>
                <a:gd name="connsiteY11" fmla="*/ 565193 h 614363"/>
                <a:gd name="connsiteX12" fmla="*/ 392188 w 430289"/>
                <a:gd name="connsiteY12" fmla="*/ 285751 h 614363"/>
                <a:gd name="connsiteX13" fmla="*/ 358851 w 430289"/>
                <a:gd name="connsiteY13" fmla="*/ 230982 h 614363"/>
                <a:gd name="connsiteX14" fmla="*/ 430289 w 430289"/>
                <a:gd name="connsiteY14" fmla="*/ 214314 h 614363"/>
                <a:gd name="connsiteX15" fmla="*/ 380283 w 430289"/>
                <a:gd name="connsiteY15" fmla="*/ 14289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24119 w 430289"/>
                <a:gd name="connsiteY10" fmla="*/ 565193 h 614363"/>
                <a:gd name="connsiteX11" fmla="*/ 392188 w 430289"/>
                <a:gd name="connsiteY11" fmla="*/ 285751 h 614363"/>
                <a:gd name="connsiteX12" fmla="*/ 358851 w 430289"/>
                <a:gd name="connsiteY12" fmla="*/ 230982 h 614363"/>
                <a:gd name="connsiteX13" fmla="*/ 430289 w 430289"/>
                <a:gd name="connsiteY13" fmla="*/ 214314 h 614363"/>
                <a:gd name="connsiteX14" fmla="*/ 380283 w 430289"/>
                <a:gd name="connsiteY14" fmla="*/ 14289 h 614363"/>
                <a:gd name="connsiteX15" fmla="*/ 339802 w 430289"/>
                <a:gd name="connsiteY15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392188 w 430289"/>
                <a:gd name="connsiteY10" fmla="*/ 285751 h 614363"/>
                <a:gd name="connsiteX11" fmla="*/ 358851 w 430289"/>
                <a:gd name="connsiteY11" fmla="*/ 230982 h 614363"/>
                <a:gd name="connsiteX12" fmla="*/ 430289 w 430289"/>
                <a:gd name="connsiteY12" fmla="*/ 214314 h 614363"/>
                <a:gd name="connsiteX13" fmla="*/ 380283 w 430289"/>
                <a:gd name="connsiteY13" fmla="*/ 14289 h 614363"/>
                <a:gd name="connsiteX14" fmla="*/ 339802 w 430289"/>
                <a:gd name="connsiteY14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194545 w 430289"/>
                <a:gd name="connsiteY7" fmla="*/ 614363 h 614363"/>
                <a:gd name="connsiteX8" fmla="*/ 215145 w 430289"/>
                <a:gd name="connsiteY8" fmla="*/ 580113 h 614363"/>
                <a:gd name="connsiteX9" fmla="*/ 392188 w 430289"/>
                <a:gd name="connsiteY9" fmla="*/ 285751 h 614363"/>
                <a:gd name="connsiteX10" fmla="*/ 358851 w 430289"/>
                <a:gd name="connsiteY10" fmla="*/ 230982 h 614363"/>
                <a:gd name="connsiteX11" fmla="*/ 430289 w 430289"/>
                <a:gd name="connsiteY11" fmla="*/ 214314 h 614363"/>
                <a:gd name="connsiteX12" fmla="*/ 380283 w 430289"/>
                <a:gd name="connsiteY12" fmla="*/ 14289 h 614363"/>
                <a:gd name="connsiteX13" fmla="*/ 339802 w 430289"/>
                <a:gd name="connsiteY13" fmla="*/ 0 h 614363"/>
                <a:gd name="connsiteX0" fmla="*/ 339802 w 430289"/>
                <a:gd name="connsiteY0" fmla="*/ 0 h 580113"/>
                <a:gd name="connsiteX1" fmla="*/ 215145 w 430289"/>
                <a:gd name="connsiteY1" fmla="*/ 527238 h 580113"/>
                <a:gd name="connsiteX2" fmla="*/ 90487 w 430289"/>
                <a:gd name="connsiteY2" fmla="*/ 0 h 580113"/>
                <a:gd name="connsiteX3" fmla="*/ 50006 w 430289"/>
                <a:gd name="connsiteY3" fmla="*/ 14289 h 580113"/>
                <a:gd name="connsiteX4" fmla="*/ 0 w 430289"/>
                <a:gd name="connsiteY4" fmla="*/ 214314 h 580113"/>
                <a:gd name="connsiteX5" fmla="*/ 71438 w 430289"/>
                <a:gd name="connsiteY5" fmla="*/ 230982 h 580113"/>
                <a:gd name="connsiteX6" fmla="*/ 38101 w 430289"/>
                <a:gd name="connsiteY6" fmla="*/ 285751 h 580113"/>
                <a:gd name="connsiteX7" fmla="*/ 215145 w 430289"/>
                <a:gd name="connsiteY7" fmla="*/ 580113 h 580113"/>
                <a:gd name="connsiteX8" fmla="*/ 392188 w 430289"/>
                <a:gd name="connsiteY8" fmla="*/ 285751 h 580113"/>
                <a:gd name="connsiteX9" fmla="*/ 358851 w 430289"/>
                <a:gd name="connsiteY9" fmla="*/ 230982 h 580113"/>
                <a:gd name="connsiteX10" fmla="*/ 430289 w 430289"/>
                <a:gd name="connsiteY10" fmla="*/ 214314 h 580113"/>
                <a:gd name="connsiteX11" fmla="*/ 380283 w 430289"/>
                <a:gd name="connsiteY11" fmla="*/ 14289 h 580113"/>
                <a:gd name="connsiteX12" fmla="*/ 339802 w 430289"/>
                <a:gd name="connsiteY12" fmla="*/ 0 h 580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30289" h="580113">
                  <a:moveTo>
                    <a:pt x="339802" y="0"/>
                  </a:moveTo>
                  <a:lnTo>
                    <a:pt x="215145" y="527238"/>
                  </a:lnTo>
                  <a:lnTo>
                    <a:pt x="90487" y="0"/>
                  </a:lnTo>
                  <a:lnTo>
                    <a:pt x="50006" y="14289"/>
                  </a:lnTo>
                  <a:lnTo>
                    <a:pt x="0" y="214314"/>
                  </a:lnTo>
                  <a:lnTo>
                    <a:pt x="71438" y="230982"/>
                  </a:lnTo>
                  <a:lnTo>
                    <a:pt x="38101" y="285751"/>
                  </a:lnTo>
                  <a:lnTo>
                    <a:pt x="215145" y="580113"/>
                  </a:lnTo>
                  <a:lnTo>
                    <a:pt x="392188" y="285751"/>
                  </a:lnTo>
                  <a:lnTo>
                    <a:pt x="358851" y="230982"/>
                  </a:lnTo>
                  <a:lnTo>
                    <a:pt x="430289" y="214314"/>
                  </a:lnTo>
                  <a:lnTo>
                    <a:pt x="380283" y="14289"/>
                  </a:lnTo>
                  <a:lnTo>
                    <a:pt x="339802" y="0"/>
                  </a:lnTo>
                  <a:close/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09" name="円/楕円 1408"/>
            <p:cNvSpPr/>
            <p:nvPr/>
          </p:nvSpPr>
          <p:spPr>
            <a:xfrm>
              <a:off x="7326142" y="4790846"/>
              <a:ext cx="45719" cy="45719"/>
            </a:xfrm>
            <a:prstGeom prst="ellipse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10" name="円/楕円 1409"/>
            <p:cNvSpPr/>
            <p:nvPr/>
          </p:nvSpPr>
          <p:spPr>
            <a:xfrm>
              <a:off x="7326142" y="4664640"/>
              <a:ext cx="45719" cy="45719"/>
            </a:xfrm>
            <a:prstGeom prst="ellipse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11" name="フリーフォーム 1410"/>
            <p:cNvSpPr/>
            <p:nvPr/>
          </p:nvSpPr>
          <p:spPr>
            <a:xfrm>
              <a:off x="7109113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7E6E6">
                <a:lumMod val="1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12" name="フリーフォーム 1411"/>
            <p:cNvSpPr/>
            <p:nvPr/>
          </p:nvSpPr>
          <p:spPr>
            <a:xfrm>
              <a:off x="7347442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7E6E6">
                <a:lumMod val="1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13" name="角丸四角形 1412"/>
            <p:cNvSpPr/>
            <p:nvPr/>
          </p:nvSpPr>
          <p:spPr>
            <a:xfrm>
              <a:off x="7223770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14" name="角丸四角形 1413"/>
            <p:cNvSpPr/>
            <p:nvPr/>
          </p:nvSpPr>
          <p:spPr>
            <a:xfrm>
              <a:off x="7422086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15" name="フリーフォーム 1414"/>
            <p:cNvSpPr/>
            <p:nvPr/>
          </p:nvSpPr>
          <p:spPr>
            <a:xfrm rot="610876">
              <a:off x="7058427" y="4608323"/>
              <a:ext cx="153096" cy="147545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35585 w 407496"/>
                <a:gd name="connsiteY9" fmla="*/ 392721 h 392721"/>
                <a:gd name="connsiteX10" fmla="*/ 167647 w 407496"/>
                <a:gd name="connsiteY10" fmla="*/ 392720 h 392721"/>
                <a:gd name="connsiteX11" fmla="*/ 146968 w 407496"/>
                <a:gd name="connsiteY11" fmla="*/ 388545 h 392721"/>
                <a:gd name="connsiteX12" fmla="*/ 145241 w 407496"/>
                <a:gd name="connsiteY12" fmla="*/ 387381 h 392721"/>
                <a:gd name="connsiteX13" fmla="*/ 124022 w 407496"/>
                <a:gd name="connsiteY13" fmla="*/ 384849 h 392721"/>
                <a:gd name="connsiteX14" fmla="*/ 99198 w 407496"/>
                <a:gd name="connsiteY14" fmla="*/ 363761 h 392721"/>
                <a:gd name="connsiteX15" fmla="*/ 98212 w 407496"/>
                <a:gd name="connsiteY15" fmla="*/ 361270 h 392721"/>
                <a:gd name="connsiteX16" fmla="*/ 93849 w 407496"/>
                <a:gd name="connsiteY16" fmla="*/ 366650 h 392721"/>
                <a:gd name="connsiteX17" fmla="*/ 52121 w 407496"/>
                <a:gd name="connsiteY17" fmla="*/ 379766 h 392721"/>
                <a:gd name="connsiteX18" fmla="*/ 225 w 407496"/>
                <a:gd name="connsiteY18" fmla="*/ 317806 h 392721"/>
                <a:gd name="connsiteX19" fmla="*/ 20103 w 407496"/>
                <a:gd name="connsiteY19" fmla="*/ 92911 h 392721"/>
                <a:gd name="connsiteX20" fmla="*/ 59509 w 407496"/>
                <a:gd name="connsiteY20" fmla="*/ 43530 h 392721"/>
                <a:gd name="connsiteX21" fmla="*/ 71374 w 407496"/>
                <a:gd name="connsiteY21" fmla="*/ 42206 h 392721"/>
                <a:gd name="connsiteX22" fmla="*/ 74764 w 407496"/>
                <a:gd name="connsiteY22" fmla="*/ 30563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88713 w 407496"/>
                <a:gd name="connsiteY7" fmla="*/ 339594 h 392721"/>
                <a:gd name="connsiteX8" fmla="*/ 235585 w 407496"/>
                <a:gd name="connsiteY8" fmla="*/ 392721 h 392721"/>
                <a:gd name="connsiteX9" fmla="*/ 167647 w 407496"/>
                <a:gd name="connsiteY9" fmla="*/ 392720 h 392721"/>
                <a:gd name="connsiteX10" fmla="*/ 146968 w 407496"/>
                <a:gd name="connsiteY10" fmla="*/ 388545 h 392721"/>
                <a:gd name="connsiteX11" fmla="*/ 145241 w 407496"/>
                <a:gd name="connsiteY11" fmla="*/ 387381 h 392721"/>
                <a:gd name="connsiteX12" fmla="*/ 124022 w 407496"/>
                <a:gd name="connsiteY12" fmla="*/ 384849 h 392721"/>
                <a:gd name="connsiteX13" fmla="*/ 99198 w 407496"/>
                <a:gd name="connsiteY13" fmla="*/ 363761 h 392721"/>
                <a:gd name="connsiteX14" fmla="*/ 98212 w 407496"/>
                <a:gd name="connsiteY14" fmla="*/ 361270 h 392721"/>
                <a:gd name="connsiteX15" fmla="*/ 93849 w 407496"/>
                <a:gd name="connsiteY15" fmla="*/ 366650 h 392721"/>
                <a:gd name="connsiteX16" fmla="*/ 52121 w 407496"/>
                <a:gd name="connsiteY16" fmla="*/ 379766 h 392721"/>
                <a:gd name="connsiteX17" fmla="*/ 225 w 407496"/>
                <a:gd name="connsiteY17" fmla="*/ 317806 h 392721"/>
                <a:gd name="connsiteX18" fmla="*/ 20103 w 407496"/>
                <a:gd name="connsiteY18" fmla="*/ 92911 h 392721"/>
                <a:gd name="connsiteX19" fmla="*/ 59509 w 407496"/>
                <a:gd name="connsiteY19" fmla="*/ 43530 h 392721"/>
                <a:gd name="connsiteX20" fmla="*/ 71374 w 407496"/>
                <a:gd name="connsiteY20" fmla="*/ 42206 h 392721"/>
                <a:gd name="connsiteX21" fmla="*/ 74764 w 407496"/>
                <a:gd name="connsiteY21" fmla="*/ 30563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5 w 407496"/>
                <a:gd name="connsiteY7" fmla="*/ 392721 h 392721"/>
                <a:gd name="connsiteX8" fmla="*/ 167647 w 407496"/>
                <a:gd name="connsiteY8" fmla="*/ 392720 h 392721"/>
                <a:gd name="connsiteX9" fmla="*/ 146968 w 407496"/>
                <a:gd name="connsiteY9" fmla="*/ 388545 h 392721"/>
                <a:gd name="connsiteX10" fmla="*/ 145241 w 407496"/>
                <a:gd name="connsiteY10" fmla="*/ 387381 h 392721"/>
                <a:gd name="connsiteX11" fmla="*/ 124022 w 407496"/>
                <a:gd name="connsiteY11" fmla="*/ 384849 h 392721"/>
                <a:gd name="connsiteX12" fmla="*/ 99198 w 407496"/>
                <a:gd name="connsiteY12" fmla="*/ 363761 h 392721"/>
                <a:gd name="connsiteX13" fmla="*/ 98212 w 407496"/>
                <a:gd name="connsiteY13" fmla="*/ 361270 h 392721"/>
                <a:gd name="connsiteX14" fmla="*/ 93849 w 407496"/>
                <a:gd name="connsiteY14" fmla="*/ 366650 h 392721"/>
                <a:gd name="connsiteX15" fmla="*/ 52121 w 407496"/>
                <a:gd name="connsiteY15" fmla="*/ 379766 h 392721"/>
                <a:gd name="connsiteX16" fmla="*/ 225 w 407496"/>
                <a:gd name="connsiteY16" fmla="*/ 317806 h 392721"/>
                <a:gd name="connsiteX17" fmla="*/ 20103 w 407496"/>
                <a:gd name="connsiteY17" fmla="*/ 92911 h 392721"/>
                <a:gd name="connsiteX18" fmla="*/ 59509 w 407496"/>
                <a:gd name="connsiteY18" fmla="*/ 43530 h 392721"/>
                <a:gd name="connsiteX19" fmla="*/ 71374 w 407496"/>
                <a:gd name="connsiteY19" fmla="*/ 42206 h 392721"/>
                <a:gd name="connsiteX20" fmla="*/ 74764 w 407496"/>
                <a:gd name="connsiteY20" fmla="*/ 30563 h 392721"/>
                <a:gd name="connsiteX21" fmla="*/ 107625 w 407496"/>
                <a:gd name="connsiteY21" fmla="*/ 2811 h 392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7496" h="392721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96882" y="286467"/>
                  </a:lnTo>
                  <a:lnTo>
                    <a:pt x="235585" y="392721"/>
                  </a:ln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16" name="片側の 2 つの角を丸めた四角形 590"/>
            <p:cNvSpPr/>
            <p:nvPr/>
          </p:nvSpPr>
          <p:spPr>
            <a:xfrm rot="2700000">
              <a:off x="6832843" y="4201598"/>
              <a:ext cx="390960" cy="518890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0960" h="518890">
                  <a:moveTo>
                    <a:pt x="146364" y="133357"/>
                  </a:moveTo>
                  <a:lnTo>
                    <a:pt x="147309" y="351643"/>
                  </a:lnTo>
                  <a:lnTo>
                    <a:pt x="355036" y="298929"/>
                  </a:lnTo>
                  <a:lnTo>
                    <a:pt x="390960" y="440493"/>
                  </a:lnTo>
                  <a:lnTo>
                    <a:pt x="90928" y="516630"/>
                  </a:lnTo>
                  <a:cubicBezTo>
                    <a:pt x="51836" y="526550"/>
                    <a:pt x="12105" y="502902"/>
                    <a:pt x="2185" y="463811"/>
                  </a:cubicBezTo>
                  <a:cubicBezTo>
                    <a:pt x="-527" y="453126"/>
                    <a:pt x="-730" y="442395"/>
                    <a:pt x="1661" y="432324"/>
                  </a:cubicBezTo>
                  <a:lnTo>
                    <a:pt x="1661" y="0"/>
                  </a:lnTo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417" name="グループ化 1416"/>
            <p:cNvGrpSpPr/>
            <p:nvPr/>
          </p:nvGrpSpPr>
          <p:grpSpPr>
            <a:xfrm>
              <a:off x="7881336" y="3299981"/>
              <a:ext cx="249988" cy="875339"/>
              <a:chOff x="2103284" y="2779612"/>
              <a:chExt cx="283474" cy="992590"/>
            </a:xfrm>
          </p:grpSpPr>
          <p:grpSp>
            <p:nvGrpSpPr>
              <p:cNvPr id="1419" name="グループ化 1418"/>
              <p:cNvGrpSpPr/>
              <p:nvPr/>
            </p:nvGrpSpPr>
            <p:grpSpPr>
              <a:xfrm rot="19800000">
                <a:off x="2103956" y="2779612"/>
                <a:ext cx="54988" cy="992590"/>
                <a:chOff x="7741920" y="1556792"/>
                <a:chExt cx="99060" cy="1788134"/>
              </a:xfrm>
            </p:grpSpPr>
            <p:sp>
              <p:nvSpPr>
                <p:cNvPr id="1433" name="台形 1432"/>
                <p:cNvSpPr/>
                <p:nvPr/>
              </p:nvSpPr>
              <p:spPr>
                <a:xfrm>
                  <a:off x="7741920" y="1755256"/>
                  <a:ext cx="99060" cy="1443938"/>
                </a:xfrm>
                <a:prstGeom prst="trapezoid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34" name="片側の 2 つの角を丸めた四角形 1433"/>
                <p:cNvSpPr/>
                <p:nvPr/>
              </p:nvSpPr>
              <p:spPr>
                <a:xfrm>
                  <a:off x="7749580" y="1556792"/>
                  <a:ext cx="83740" cy="211182"/>
                </a:xfrm>
                <a:prstGeom prst="round2SameRect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35" name="台形 1434"/>
                <p:cNvSpPr/>
                <p:nvPr/>
              </p:nvSpPr>
              <p:spPr>
                <a:xfrm>
                  <a:off x="7741920" y="1900988"/>
                  <a:ext cx="99060" cy="1443938"/>
                </a:xfrm>
                <a:prstGeom prst="trapezoid">
                  <a:avLst>
                    <a:gd name="adj" fmla="val 17308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420" name="グループ化 1419"/>
              <p:cNvGrpSpPr/>
              <p:nvPr/>
            </p:nvGrpSpPr>
            <p:grpSpPr>
              <a:xfrm rot="3600000">
                <a:off x="2108836" y="3395378"/>
                <a:ext cx="272370" cy="283474"/>
                <a:chOff x="5348806" y="1498512"/>
                <a:chExt cx="926685" cy="840828"/>
              </a:xfrm>
            </p:grpSpPr>
            <p:sp>
              <p:nvSpPr>
                <p:cNvPr id="1421" name="角丸四角形 1420"/>
                <p:cNvSpPr/>
                <p:nvPr/>
              </p:nvSpPr>
              <p:spPr>
                <a:xfrm>
                  <a:off x="5457056" y="1700682"/>
                  <a:ext cx="793035" cy="63865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422" name="グループ化 1421"/>
                <p:cNvGrpSpPr/>
                <p:nvPr/>
              </p:nvGrpSpPr>
              <p:grpSpPr>
                <a:xfrm>
                  <a:off x="5491303" y="1498512"/>
                  <a:ext cx="784188" cy="519566"/>
                  <a:chOff x="2613062" y="5897006"/>
                  <a:chExt cx="784188" cy="519566"/>
                </a:xfrm>
              </p:grpSpPr>
              <p:sp>
                <p:nvSpPr>
                  <p:cNvPr id="1425" name="角丸四角形 1424"/>
                  <p:cNvSpPr/>
                  <p:nvPr/>
                </p:nvSpPr>
                <p:spPr>
                  <a:xfrm rot="5400000">
                    <a:off x="2698889" y="608692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26" name="角丸四角形 1425"/>
                  <p:cNvSpPr/>
                  <p:nvPr/>
                </p:nvSpPr>
                <p:spPr>
                  <a:xfrm rot="5400000">
                    <a:off x="2902499" y="6086921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27" name="角丸四角形 1426"/>
                  <p:cNvSpPr/>
                  <p:nvPr/>
                </p:nvSpPr>
                <p:spPr>
                  <a:xfrm rot="5400000">
                    <a:off x="3115095" y="6097820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28" name="角丸四角形 1427"/>
                  <p:cNvSpPr/>
                  <p:nvPr/>
                </p:nvSpPr>
                <p:spPr>
                  <a:xfrm rot="5400000">
                    <a:off x="2698889" y="6063109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29" name="角丸四角形 1428"/>
                  <p:cNvSpPr/>
                  <p:nvPr/>
                </p:nvSpPr>
                <p:spPr>
                  <a:xfrm rot="5400000">
                    <a:off x="2902499" y="606311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30" name="角丸四角形 1429"/>
                  <p:cNvSpPr/>
                  <p:nvPr/>
                </p:nvSpPr>
                <p:spPr>
                  <a:xfrm rot="5400000">
                    <a:off x="3115095" y="6074009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31" name="角丸四角形 1430"/>
                  <p:cNvSpPr/>
                  <p:nvPr/>
                </p:nvSpPr>
                <p:spPr>
                  <a:xfrm rot="5400000">
                    <a:off x="2487021" y="6046858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32" name="角丸四角形 1431"/>
                  <p:cNvSpPr/>
                  <p:nvPr/>
                </p:nvSpPr>
                <p:spPr>
                  <a:xfrm rot="5400000">
                    <a:off x="2487021" y="6023047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423" name="角丸四角形 1422"/>
                <p:cNvSpPr/>
                <p:nvPr/>
              </p:nvSpPr>
              <p:spPr>
                <a:xfrm rot="20303828">
                  <a:off x="5399095" y="1844666"/>
                  <a:ext cx="340974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24" name="角丸四角形 1423"/>
                <p:cNvSpPr/>
                <p:nvPr/>
              </p:nvSpPr>
              <p:spPr>
                <a:xfrm rot="20303828">
                  <a:off x="5348806" y="1824510"/>
                  <a:ext cx="412035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418" name="片側の 2 つの角を丸めた四角形 590"/>
            <p:cNvSpPr/>
            <p:nvPr/>
          </p:nvSpPr>
          <p:spPr>
            <a:xfrm rot="18000000">
              <a:off x="7626479" y="3962075"/>
              <a:ext cx="391700" cy="451706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49220 w 390960"/>
                <a:gd name="connsiteY0" fmla="*/ 67184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49960 w 391700"/>
                <a:gd name="connsiteY0" fmla="*/ 0 h 451706"/>
                <a:gd name="connsiteX1" fmla="*/ 148049 w 391700"/>
                <a:gd name="connsiteY1" fmla="*/ 284459 h 451706"/>
                <a:gd name="connsiteX2" fmla="*/ 355776 w 391700"/>
                <a:gd name="connsiteY2" fmla="*/ 231745 h 451706"/>
                <a:gd name="connsiteX3" fmla="*/ 391700 w 391700"/>
                <a:gd name="connsiteY3" fmla="*/ 373309 h 451706"/>
                <a:gd name="connsiteX4" fmla="*/ 91668 w 391700"/>
                <a:gd name="connsiteY4" fmla="*/ 449446 h 451706"/>
                <a:gd name="connsiteX5" fmla="*/ 2925 w 391700"/>
                <a:gd name="connsiteY5" fmla="*/ 396627 h 451706"/>
                <a:gd name="connsiteX6" fmla="*/ 2401 w 391700"/>
                <a:gd name="connsiteY6" fmla="*/ 365140 h 451706"/>
                <a:gd name="connsiteX7" fmla="*/ 0 w 391700"/>
                <a:gd name="connsiteY7" fmla="*/ 101379 h 451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1700" h="451706">
                  <a:moveTo>
                    <a:pt x="149960" y="0"/>
                  </a:moveTo>
                  <a:lnTo>
                    <a:pt x="148049" y="284459"/>
                  </a:lnTo>
                  <a:lnTo>
                    <a:pt x="355776" y="231745"/>
                  </a:lnTo>
                  <a:lnTo>
                    <a:pt x="391700" y="373309"/>
                  </a:lnTo>
                  <a:lnTo>
                    <a:pt x="91668" y="449446"/>
                  </a:lnTo>
                  <a:cubicBezTo>
                    <a:pt x="52576" y="459366"/>
                    <a:pt x="12845" y="435718"/>
                    <a:pt x="2925" y="396627"/>
                  </a:cubicBezTo>
                  <a:cubicBezTo>
                    <a:pt x="213" y="385942"/>
                    <a:pt x="10" y="375211"/>
                    <a:pt x="2401" y="365140"/>
                  </a:cubicBezTo>
                  <a:cubicBezTo>
                    <a:pt x="1601" y="277220"/>
                    <a:pt x="800" y="189299"/>
                    <a:pt x="0" y="101379"/>
                  </a:cubicBezTo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>
            <a:grpSpLocks noChangeAspect="1"/>
          </p:cNvGrpSpPr>
          <p:nvPr/>
        </p:nvGrpSpPr>
        <p:grpSpPr>
          <a:xfrm>
            <a:off x="4667609" y="825137"/>
            <a:ext cx="619687" cy="1589558"/>
            <a:chOff x="4430528" y="3473822"/>
            <a:chExt cx="1032812" cy="2649264"/>
          </a:xfrm>
        </p:grpSpPr>
        <p:sp>
          <p:nvSpPr>
            <p:cNvPr id="3" name="星 24 2"/>
            <p:cNvSpPr/>
            <p:nvPr/>
          </p:nvSpPr>
          <p:spPr>
            <a:xfrm>
              <a:off x="4702455" y="3473822"/>
              <a:ext cx="480409" cy="489585"/>
            </a:xfrm>
            <a:prstGeom prst="star24">
              <a:avLst>
                <a:gd name="adj" fmla="val 47257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" name="円/楕円 3"/>
            <p:cNvSpPr/>
            <p:nvPr/>
          </p:nvSpPr>
          <p:spPr>
            <a:xfrm rot="900000" flipH="1">
              <a:off x="5103118" y="3757886"/>
              <a:ext cx="81367" cy="125751"/>
            </a:xfrm>
            <a:prstGeom prst="ellipse">
              <a:avLst/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" name="円/楕円 4"/>
            <p:cNvSpPr/>
            <p:nvPr/>
          </p:nvSpPr>
          <p:spPr>
            <a:xfrm rot="20700000">
              <a:off x="4697971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" name="台形 5"/>
            <p:cNvSpPr/>
            <p:nvPr/>
          </p:nvSpPr>
          <p:spPr>
            <a:xfrm>
              <a:off x="4853481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" name="台形 6"/>
            <p:cNvSpPr/>
            <p:nvPr/>
          </p:nvSpPr>
          <p:spPr>
            <a:xfrm rot="10800000">
              <a:off x="4778788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" name="フリーフォーム 7"/>
            <p:cNvSpPr/>
            <p:nvPr/>
          </p:nvSpPr>
          <p:spPr>
            <a:xfrm rot="900000" flipH="1">
              <a:off x="4430528" y="5021613"/>
              <a:ext cx="242292" cy="266783"/>
            </a:xfrm>
            <a:custGeom>
              <a:avLst/>
              <a:gdLst>
                <a:gd name="connsiteX0" fmla="*/ 548191 w 1053558"/>
                <a:gd name="connsiteY0" fmla="*/ 0 h 1160050"/>
                <a:gd name="connsiteX1" fmla="*/ 603898 w 1053558"/>
                <a:gd name="connsiteY1" fmla="*/ 0 h 1160050"/>
                <a:gd name="connsiteX2" fmla="*/ 888019 w 1053558"/>
                <a:gd name="connsiteY2" fmla="*/ 284122 h 1160050"/>
                <a:gd name="connsiteX3" fmla="*/ 888018 w 1053558"/>
                <a:gd name="connsiteY3" fmla="*/ 519599 h 1160050"/>
                <a:gd name="connsiteX4" fmla="*/ 1044877 w 1053558"/>
                <a:gd name="connsiteY4" fmla="*/ 791774 h 1160050"/>
                <a:gd name="connsiteX5" fmla="*/ 1021051 w 1053558"/>
                <a:gd name="connsiteY5" fmla="*/ 880419 h 1160050"/>
                <a:gd name="connsiteX6" fmla="*/ 932405 w 1053558"/>
                <a:gd name="connsiteY6" fmla="*/ 856592 h 1160050"/>
                <a:gd name="connsiteX7" fmla="*/ 766226 w 1053558"/>
                <a:gd name="connsiteY7" fmla="*/ 568242 h 1160050"/>
                <a:gd name="connsiteX8" fmla="*/ 757081 w 1053558"/>
                <a:gd name="connsiteY8" fmla="*/ 568242 h 1160050"/>
                <a:gd name="connsiteX9" fmla="*/ 829280 w 1053558"/>
                <a:gd name="connsiteY9" fmla="*/ 981260 h 1160050"/>
                <a:gd name="connsiteX10" fmla="*/ 776520 w 1053558"/>
                <a:gd name="connsiteY10" fmla="*/ 1056372 h 1160050"/>
                <a:gd name="connsiteX11" fmla="*/ 701407 w 1053558"/>
                <a:gd name="connsiteY11" fmla="*/ 1003613 h 1160050"/>
                <a:gd name="connsiteX12" fmla="*/ 625300 w 1053558"/>
                <a:gd name="connsiteY12" fmla="*/ 568242 h 1160050"/>
                <a:gd name="connsiteX13" fmla="*/ 612400 w 1053558"/>
                <a:gd name="connsiteY13" fmla="*/ 568242 h 1160050"/>
                <a:gd name="connsiteX14" fmla="*/ 612400 w 1053558"/>
                <a:gd name="connsiteY14" fmla="*/ 1095144 h 1160050"/>
                <a:gd name="connsiteX15" fmla="*/ 547494 w 1053558"/>
                <a:gd name="connsiteY15" fmla="*/ 1160050 h 1160050"/>
                <a:gd name="connsiteX16" fmla="*/ 482587 w 1053558"/>
                <a:gd name="connsiteY16" fmla="*/ 1095144 h 1160050"/>
                <a:gd name="connsiteX17" fmla="*/ 482587 w 1053558"/>
                <a:gd name="connsiteY17" fmla="*/ 568242 h 1160050"/>
                <a:gd name="connsiteX18" fmla="*/ 466450 w 1053558"/>
                <a:gd name="connsiteY18" fmla="*/ 568242 h 1160050"/>
                <a:gd name="connsiteX19" fmla="*/ 349528 w 1053558"/>
                <a:gd name="connsiteY19" fmla="*/ 1004601 h 1160050"/>
                <a:gd name="connsiteX20" fmla="*/ 270035 w 1053558"/>
                <a:gd name="connsiteY20" fmla="*/ 1050496 h 1160050"/>
                <a:gd name="connsiteX21" fmla="*/ 224140 w 1053558"/>
                <a:gd name="connsiteY21" fmla="*/ 971003 h 1160050"/>
                <a:gd name="connsiteX22" fmla="*/ 332059 w 1053558"/>
                <a:gd name="connsiteY22" fmla="*/ 568242 h 1160050"/>
                <a:gd name="connsiteX23" fmla="*/ 309740 w 1053558"/>
                <a:gd name="connsiteY23" fmla="*/ 568242 h 1160050"/>
                <a:gd name="connsiteX24" fmla="*/ 144848 w 1053558"/>
                <a:gd name="connsiteY24" fmla="*/ 733133 h 1160050"/>
                <a:gd name="connsiteX25" fmla="*/ 24852 w 1053558"/>
                <a:gd name="connsiteY25" fmla="*/ 733133 h 1160050"/>
                <a:gd name="connsiteX26" fmla="*/ 24852 w 1053558"/>
                <a:gd name="connsiteY26" fmla="*/ 613137 h 1160050"/>
                <a:gd name="connsiteX27" fmla="*/ 264069 w 1053558"/>
                <a:gd name="connsiteY27" fmla="*/ 373920 h 1160050"/>
                <a:gd name="connsiteX28" fmla="*/ 264069 w 1053558"/>
                <a:gd name="connsiteY28" fmla="*/ 284122 h 1160050"/>
                <a:gd name="connsiteX29" fmla="*/ 548191 w 1053558"/>
                <a:gd name="connsiteY29" fmla="*/ 0 h 116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53558" h="1160050">
                  <a:moveTo>
                    <a:pt x="548191" y="0"/>
                  </a:moveTo>
                  <a:lnTo>
                    <a:pt x="603898" y="0"/>
                  </a:lnTo>
                  <a:cubicBezTo>
                    <a:pt x="760815" y="0"/>
                    <a:pt x="888020" y="127205"/>
                    <a:pt x="888019" y="284122"/>
                  </a:cubicBezTo>
                  <a:lnTo>
                    <a:pt x="888018" y="519599"/>
                  </a:lnTo>
                  <a:lnTo>
                    <a:pt x="1044877" y="791774"/>
                  </a:lnTo>
                  <a:cubicBezTo>
                    <a:pt x="1062776" y="822832"/>
                    <a:pt x="1052109" y="862518"/>
                    <a:pt x="1021051" y="880419"/>
                  </a:cubicBezTo>
                  <a:cubicBezTo>
                    <a:pt x="989992" y="898318"/>
                    <a:pt x="950305" y="887650"/>
                    <a:pt x="932405" y="856592"/>
                  </a:cubicBezTo>
                  <a:lnTo>
                    <a:pt x="766226" y="568242"/>
                  </a:lnTo>
                  <a:lnTo>
                    <a:pt x="757081" y="568242"/>
                  </a:lnTo>
                  <a:lnTo>
                    <a:pt x="829280" y="981260"/>
                  </a:lnTo>
                  <a:cubicBezTo>
                    <a:pt x="835453" y="1016571"/>
                    <a:pt x="811832" y="1050199"/>
                    <a:pt x="776520" y="1056372"/>
                  </a:cubicBezTo>
                  <a:cubicBezTo>
                    <a:pt x="741209" y="1062545"/>
                    <a:pt x="707580" y="1038924"/>
                    <a:pt x="701407" y="1003613"/>
                  </a:cubicBezTo>
                  <a:lnTo>
                    <a:pt x="625300" y="568242"/>
                  </a:lnTo>
                  <a:lnTo>
                    <a:pt x="612400" y="568242"/>
                  </a:lnTo>
                  <a:lnTo>
                    <a:pt x="612400" y="1095144"/>
                  </a:lnTo>
                  <a:cubicBezTo>
                    <a:pt x="612400" y="1130992"/>
                    <a:pt x="583340" y="1160051"/>
                    <a:pt x="547494" y="1160050"/>
                  </a:cubicBezTo>
                  <a:cubicBezTo>
                    <a:pt x="511647" y="1160051"/>
                    <a:pt x="482587" y="1130992"/>
                    <a:pt x="482587" y="1095144"/>
                  </a:cubicBezTo>
                  <a:lnTo>
                    <a:pt x="482587" y="568242"/>
                  </a:lnTo>
                  <a:lnTo>
                    <a:pt x="466450" y="568242"/>
                  </a:lnTo>
                  <a:lnTo>
                    <a:pt x="349528" y="1004601"/>
                  </a:lnTo>
                  <a:cubicBezTo>
                    <a:pt x="340251" y="1039226"/>
                    <a:pt x="304661" y="1059773"/>
                    <a:pt x="270035" y="1050496"/>
                  </a:cubicBezTo>
                  <a:cubicBezTo>
                    <a:pt x="235409" y="1041219"/>
                    <a:pt x="214862" y="1005628"/>
                    <a:pt x="224140" y="971003"/>
                  </a:cubicBezTo>
                  <a:lnTo>
                    <a:pt x="332059" y="568242"/>
                  </a:lnTo>
                  <a:lnTo>
                    <a:pt x="309740" y="568242"/>
                  </a:lnTo>
                  <a:lnTo>
                    <a:pt x="144848" y="733133"/>
                  </a:lnTo>
                  <a:cubicBezTo>
                    <a:pt x="111712" y="766269"/>
                    <a:pt x="57988" y="766269"/>
                    <a:pt x="24852" y="733133"/>
                  </a:cubicBezTo>
                  <a:cubicBezTo>
                    <a:pt x="-8284" y="699998"/>
                    <a:pt x="-8284" y="646273"/>
                    <a:pt x="24852" y="613137"/>
                  </a:cubicBezTo>
                  <a:lnTo>
                    <a:pt x="264069" y="373920"/>
                  </a:lnTo>
                  <a:lnTo>
                    <a:pt x="264069" y="284122"/>
                  </a:lnTo>
                  <a:cubicBezTo>
                    <a:pt x="264069" y="127206"/>
                    <a:pt x="391274" y="1"/>
                    <a:pt x="54819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" name="フリーフォーム 8"/>
            <p:cNvSpPr/>
            <p:nvPr/>
          </p:nvSpPr>
          <p:spPr>
            <a:xfrm rot="20700000">
              <a:off x="5221048" y="5013096"/>
              <a:ext cx="242292" cy="266783"/>
            </a:xfrm>
            <a:custGeom>
              <a:avLst/>
              <a:gdLst>
                <a:gd name="connsiteX0" fmla="*/ 548191 w 1053558"/>
                <a:gd name="connsiteY0" fmla="*/ 0 h 1160050"/>
                <a:gd name="connsiteX1" fmla="*/ 603898 w 1053558"/>
                <a:gd name="connsiteY1" fmla="*/ 0 h 1160050"/>
                <a:gd name="connsiteX2" fmla="*/ 888019 w 1053558"/>
                <a:gd name="connsiteY2" fmla="*/ 284122 h 1160050"/>
                <a:gd name="connsiteX3" fmla="*/ 888018 w 1053558"/>
                <a:gd name="connsiteY3" fmla="*/ 519599 h 1160050"/>
                <a:gd name="connsiteX4" fmla="*/ 1044877 w 1053558"/>
                <a:gd name="connsiteY4" fmla="*/ 791774 h 1160050"/>
                <a:gd name="connsiteX5" fmla="*/ 1021051 w 1053558"/>
                <a:gd name="connsiteY5" fmla="*/ 880419 h 1160050"/>
                <a:gd name="connsiteX6" fmla="*/ 932405 w 1053558"/>
                <a:gd name="connsiteY6" fmla="*/ 856592 h 1160050"/>
                <a:gd name="connsiteX7" fmla="*/ 766226 w 1053558"/>
                <a:gd name="connsiteY7" fmla="*/ 568242 h 1160050"/>
                <a:gd name="connsiteX8" fmla="*/ 757081 w 1053558"/>
                <a:gd name="connsiteY8" fmla="*/ 568242 h 1160050"/>
                <a:gd name="connsiteX9" fmla="*/ 829280 w 1053558"/>
                <a:gd name="connsiteY9" fmla="*/ 981260 h 1160050"/>
                <a:gd name="connsiteX10" fmla="*/ 776520 w 1053558"/>
                <a:gd name="connsiteY10" fmla="*/ 1056372 h 1160050"/>
                <a:gd name="connsiteX11" fmla="*/ 701407 w 1053558"/>
                <a:gd name="connsiteY11" fmla="*/ 1003613 h 1160050"/>
                <a:gd name="connsiteX12" fmla="*/ 625300 w 1053558"/>
                <a:gd name="connsiteY12" fmla="*/ 568242 h 1160050"/>
                <a:gd name="connsiteX13" fmla="*/ 612400 w 1053558"/>
                <a:gd name="connsiteY13" fmla="*/ 568242 h 1160050"/>
                <a:gd name="connsiteX14" fmla="*/ 612400 w 1053558"/>
                <a:gd name="connsiteY14" fmla="*/ 1095144 h 1160050"/>
                <a:gd name="connsiteX15" fmla="*/ 547494 w 1053558"/>
                <a:gd name="connsiteY15" fmla="*/ 1160050 h 1160050"/>
                <a:gd name="connsiteX16" fmla="*/ 482587 w 1053558"/>
                <a:gd name="connsiteY16" fmla="*/ 1095144 h 1160050"/>
                <a:gd name="connsiteX17" fmla="*/ 482587 w 1053558"/>
                <a:gd name="connsiteY17" fmla="*/ 568242 h 1160050"/>
                <a:gd name="connsiteX18" fmla="*/ 466450 w 1053558"/>
                <a:gd name="connsiteY18" fmla="*/ 568242 h 1160050"/>
                <a:gd name="connsiteX19" fmla="*/ 349528 w 1053558"/>
                <a:gd name="connsiteY19" fmla="*/ 1004601 h 1160050"/>
                <a:gd name="connsiteX20" fmla="*/ 270035 w 1053558"/>
                <a:gd name="connsiteY20" fmla="*/ 1050496 h 1160050"/>
                <a:gd name="connsiteX21" fmla="*/ 224140 w 1053558"/>
                <a:gd name="connsiteY21" fmla="*/ 971003 h 1160050"/>
                <a:gd name="connsiteX22" fmla="*/ 332059 w 1053558"/>
                <a:gd name="connsiteY22" fmla="*/ 568242 h 1160050"/>
                <a:gd name="connsiteX23" fmla="*/ 309740 w 1053558"/>
                <a:gd name="connsiteY23" fmla="*/ 568242 h 1160050"/>
                <a:gd name="connsiteX24" fmla="*/ 144848 w 1053558"/>
                <a:gd name="connsiteY24" fmla="*/ 733133 h 1160050"/>
                <a:gd name="connsiteX25" fmla="*/ 24852 w 1053558"/>
                <a:gd name="connsiteY25" fmla="*/ 733133 h 1160050"/>
                <a:gd name="connsiteX26" fmla="*/ 24852 w 1053558"/>
                <a:gd name="connsiteY26" fmla="*/ 613137 h 1160050"/>
                <a:gd name="connsiteX27" fmla="*/ 264069 w 1053558"/>
                <a:gd name="connsiteY27" fmla="*/ 373920 h 1160050"/>
                <a:gd name="connsiteX28" fmla="*/ 264069 w 1053558"/>
                <a:gd name="connsiteY28" fmla="*/ 284122 h 1160050"/>
                <a:gd name="connsiteX29" fmla="*/ 548191 w 1053558"/>
                <a:gd name="connsiteY29" fmla="*/ 0 h 116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53558" h="1160050">
                  <a:moveTo>
                    <a:pt x="548191" y="0"/>
                  </a:moveTo>
                  <a:lnTo>
                    <a:pt x="603898" y="0"/>
                  </a:lnTo>
                  <a:cubicBezTo>
                    <a:pt x="760815" y="0"/>
                    <a:pt x="888020" y="127205"/>
                    <a:pt x="888019" y="284122"/>
                  </a:cubicBezTo>
                  <a:lnTo>
                    <a:pt x="888018" y="519599"/>
                  </a:lnTo>
                  <a:lnTo>
                    <a:pt x="1044877" y="791774"/>
                  </a:lnTo>
                  <a:cubicBezTo>
                    <a:pt x="1062776" y="822832"/>
                    <a:pt x="1052109" y="862518"/>
                    <a:pt x="1021051" y="880419"/>
                  </a:cubicBezTo>
                  <a:cubicBezTo>
                    <a:pt x="989992" y="898318"/>
                    <a:pt x="950305" y="887650"/>
                    <a:pt x="932405" y="856592"/>
                  </a:cubicBezTo>
                  <a:lnTo>
                    <a:pt x="766226" y="568242"/>
                  </a:lnTo>
                  <a:lnTo>
                    <a:pt x="757081" y="568242"/>
                  </a:lnTo>
                  <a:lnTo>
                    <a:pt x="829280" y="981260"/>
                  </a:lnTo>
                  <a:cubicBezTo>
                    <a:pt x="835453" y="1016571"/>
                    <a:pt x="811832" y="1050199"/>
                    <a:pt x="776520" y="1056372"/>
                  </a:cubicBezTo>
                  <a:cubicBezTo>
                    <a:pt x="741209" y="1062545"/>
                    <a:pt x="707580" y="1038924"/>
                    <a:pt x="701407" y="1003613"/>
                  </a:cubicBezTo>
                  <a:lnTo>
                    <a:pt x="625300" y="568242"/>
                  </a:lnTo>
                  <a:lnTo>
                    <a:pt x="612400" y="568242"/>
                  </a:lnTo>
                  <a:lnTo>
                    <a:pt x="612400" y="1095144"/>
                  </a:lnTo>
                  <a:cubicBezTo>
                    <a:pt x="612400" y="1130992"/>
                    <a:pt x="583340" y="1160051"/>
                    <a:pt x="547494" y="1160050"/>
                  </a:cubicBezTo>
                  <a:cubicBezTo>
                    <a:pt x="511647" y="1160051"/>
                    <a:pt x="482587" y="1130992"/>
                    <a:pt x="482587" y="1095144"/>
                  </a:cubicBezTo>
                  <a:lnTo>
                    <a:pt x="482587" y="568242"/>
                  </a:lnTo>
                  <a:lnTo>
                    <a:pt x="466450" y="568242"/>
                  </a:lnTo>
                  <a:lnTo>
                    <a:pt x="349528" y="1004601"/>
                  </a:lnTo>
                  <a:cubicBezTo>
                    <a:pt x="340251" y="1039226"/>
                    <a:pt x="304661" y="1059773"/>
                    <a:pt x="270035" y="1050496"/>
                  </a:cubicBezTo>
                  <a:cubicBezTo>
                    <a:pt x="235409" y="1041219"/>
                    <a:pt x="214862" y="1005628"/>
                    <a:pt x="224140" y="971003"/>
                  </a:cubicBezTo>
                  <a:lnTo>
                    <a:pt x="332059" y="568242"/>
                  </a:lnTo>
                  <a:lnTo>
                    <a:pt x="309740" y="568242"/>
                  </a:lnTo>
                  <a:lnTo>
                    <a:pt x="144848" y="733133"/>
                  </a:lnTo>
                  <a:cubicBezTo>
                    <a:pt x="111712" y="766269"/>
                    <a:pt x="57988" y="766269"/>
                    <a:pt x="24852" y="733133"/>
                  </a:cubicBezTo>
                  <a:cubicBezTo>
                    <a:pt x="-8284" y="699998"/>
                    <a:pt x="-8284" y="646273"/>
                    <a:pt x="24852" y="613137"/>
                  </a:cubicBezTo>
                  <a:lnTo>
                    <a:pt x="264069" y="373920"/>
                  </a:lnTo>
                  <a:lnTo>
                    <a:pt x="264069" y="284122"/>
                  </a:lnTo>
                  <a:cubicBezTo>
                    <a:pt x="264069" y="127206"/>
                    <a:pt x="391274" y="1"/>
                    <a:pt x="54819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" name="片側の 2 つの角を丸めた四角形 9"/>
            <p:cNvSpPr/>
            <p:nvPr/>
          </p:nvSpPr>
          <p:spPr>
            <a:xfrm rot="21004779" flipH="1">
              <a:off x="5177307" y="4127038"/>
              <a:ext cx="146050" cy="92997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" name="円/楕円 10"/>
            <p:cNvSpPr/>
            <p:nvPr/>
          </p:nvSpPr>
          <p:spPr>
            <a:xfrm>
              <a:off x="4736656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" name="片側の 2 つの角を丸めた四角形 11"/>
            <p:cNvSpPr/>
            <p:nvPr/>
          </p:nvSpPr>
          <p:spPr>
            <a:xfrm rot="595221">
              <a:off x="4570743" y="4135554"/>
              <a:ext cx="146050" cy="92997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" name="フリーフォーム 12"/>
            <p:cNvSpPr/>
            <p:nvPr/>
          </p:nvSpPr>
          <p:spPr>
            <a:xfrm>
              <a:off x="4649982" y="4097336"/>
              <a:ext cx="593730" cy="722313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69871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0014 w 593730"/>
                <a:gd name="connsiteY10" fmla="*/ 722313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30014 w 593730"/>
                <a:gd name="connsiteY9" fmla="*/ 722313 h 992180"/>
                <a:gd name="connsiteX10" fmla="*/ 38914 w 593730"/>
                <a:gd name="connsiteY10" fmla="*/ 638688 h 992180"/>
                <a:gd name="connsiteX11" fmla="*/ 0 w 593730"/>
                <a:gd name="connsiteY11" fmla="*/ 101424 h 992180"/>
                <a:gd name="connsiteX12" fmla="*/ 98957 w 593730"/>
                <a:gd name="connsiteY12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30014 w 593730"/>
                <a:gd name="connsiteY8" fmla="*/ 722313 h 992180"/>
                <a:gd name="connsiteX9" fmla="*/ 38914 w 593730"/>
                <a:gd name="connsiteY9" fmla="*/ 638688 h 992180"/>
                <a:gd name="connsiteX10" fmla="*/ 0 w 593730"/>
                <a:gd name="connsiteY10" fmla="*/ 101424 h 992180"/>
                <a:gd name="connsiteX11" fmla="*/ 98957 w 593730"/>
                <a:gd name="connsiteY11" fmla="*/ 0 h 992180"/>
                <a:gd name="connsiteX0" fmla="*/ 98957 w 593730"/>
                <a:gd name="connsiteY0" fmla="*/ 0 h 948532"/>
                <a:gd name="connsiteX1" fmla="*/ 154266 w 593730"/>
                <a:gd name="connsiteY1" fmla="*/ 0 h 948532"/>
                <a:gd name="connsiteX2" fmla="*/ 446578 w 593730"/>
                <a:gd name="connsiteY2" fmla="*/ 0 h 948532"/>
                <a:gd name="connsiteX3" fmla="*/ 494773 w 593730"/>
                <a:gd name="connsiteY3" fmla="*/ 0 h 948532"/>
                <a:gd name="connsiteX4" fmla="*/ 593730 w 593730"/>
                <a:gd name="connsiteY4" fmla="*/ 101424 h 948532"/>
                <a:gd name="connsiteX5" fmla="*/ 535767 w 593730"/>
                <a:gd name="connsiteY5" fmla="*/ 638690 h 948532"/>
                <a:gd name="connsiteX6" fmla="*/ 589909 w 593730"/>
                <a:gd name="connsiteY6" fmla="*/ 948532 h 948532"/>
                <a:gd name="connsiteX7" fmla="*/ 30014 w 593730"/>
                <a:gd name="connsiteY7" fmla="*/ 722313 h 948532"/>
                <a:gd name="connsiteX8" fmla="*/ 38914 w 593730"/>
                <a:gd name="connsiteY8" fmla="*/ 638688 h 948532"/>
                <a:gd name="connsiteX9" fmla="*/ 0 w 593730"/>
                <a:gd name="connsiteY9" fmla="*/ 101424 h 948532"/>
                <a:gd name="connsiteX10" fmla="*/ 98957 w 593730"/>
                <a:gd name="connsiteY10" fmla="*/ 0 h 948532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38914 w 593730"/>
                <a:gd name="connsiteY8" fmla="*/ 638688 h 722313"/>
                <a:gd name="connsiteX9" fmla="*/ 0 w 593730"/>
                <a:gd name="connsiteY9" fmla="*/ 101424 h 722313"/>
                <a:gd name="connsiteX10" fmla="*/ 98957 w 593730"/>
                <a:gd name="connsiteY10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0 w 593730"/>
                <a:gd name="connsiteY8" fmla="*/ 101424 h 722313"/>
                <a:gd name="connsiteX9" fmla="*/ 98957 w 593730"/>
                <a:gd name="connsiteY9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44666 w 593730"/>
                <a:gd name="connsiteY5" fmla="*/ 722313 h 722313"/>
                <a:gd name="connsiteX6" fmla="*/ 30014 w 593730"/>
                <a:gd name="connsiteY6" fmla="*/ 72231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44666 w 593730"/>
                <a:gd name="connsiteY5" fmla="*/ 722313 h 722313"/>
                <a:gd name="connsiteX6" fmla="*/ 123994 w 593730"/>
                <a:gd name="connsiteY6" fmla="*/ 71977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460846 w 593730"/>
                <a:gd name="connsiteY5" fmla="*/ 722313 h 722313"/>
                <a:gd name="connsiteX6" fmla="*/ 123994 w 593730"/>
                <a:gd name="connsiteY6" fmla="*/ 71977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3730" h="722313">
                  <a:moveTo>
                    <a:pt x="98957" y="0"/>
                  </a:moveTo>
                  <a:lnTo>
                    <a:pt x="154266" y="0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460846" y="722313"/>
                  </a:lnTo>
                  <a:lnTo>
                    <a:pt x="123994" y="719773"/>
                  </a:lnTo>
                  <a:cubicBezTo>
                    <a:pt x="113989" y="512810"/>
                    <a:pt x="10005" y="308387"/>
                    <a:pt x="0" y="101424"/>
                  </a:cubicBez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" name="フリーフォーム 13"/>
            <p:cNvSpPr/>
            <p:nvPr/>
          </p:nvSpPr>
          <p:spPr>
            <a:xfrm rot="10800000">
              <a:off x="4678049" y="4835139"/>
              <a:ext cx="526588" cy="1197503"/>
            </a:xfrm>
            <a:custGeom>
              <a:avLst/>
              <a:gdLst>
                <a:gd name="connsiteX0" fmla="*/ 569450 w 569450"/>
                <a:gd name="connsiteY0" fmla="*/ 1041783 h 1041783"/>
                <a:gd name="connsiteX1" fmla="*/ 0 w 569450"/>
                <a:gd name="connsiteY1" fmla="*/ 1041783 h 1041783"/>
                <a:gd name="connsiteX2" fmla="*/ 52101 w 569450"/>
                <a:gd name="connsiteY2" fmla="*/ 739362 h 1041783"/>
                <a:gd name="connsiteX3" fmla="*/ 155659 w 569450"/>
                <a:gd name="connsiteY3" fmla="*/ 0 h 1041783"/>
                <a:gd name="connsiteX4" fmla="*/ 277981 w 569450"/>
                <a:gd name="connsiteY4" fmla="*/ 0 h 1041783"/>
                <a:gd name="connsiteX5" fmla="*/ 277981 w 569450"/>
                <a:gd name="connsiteY5" fmla="*/ 704754 h 1041783"/>
                <a:gd name="connsiteX6" fmla="*/ 292572 w 569450"/>
                <a:gd name="connsiteY6" fmla="*/ 704754 h 1041783"/>
                <a:gd name="connsiteX7" fmla="*/ 292572 w 569450"/>
                <a:gd name="connsiteY7" fmla="*/ 0 h 1041783"/>
                <a:gd name="connsiteX8" fmla="*/ 414893 w 569450"/>
                <a:gd name="connsiteY8" fmla="*/ 0 h 1041783"/>
                <a:gd name="connsiteX9" fmla="*/ 523237 w 569450"/>
                <a:gd name="connsiteY9" fmla="*/ 773539 h 1041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9450" h="1041783">
                  <a:moveTo>
                    <a:pt x="569450" y="1041783"/>
                  </a:moveTo>
                  <a:lnTo>
                    <a:pt x="0" y="1041783"/>
                  </a:lnTo>
                  <a:lnTo>
                    <a:pt x="52101" y="739362"/>
                  </a:lnTo>
                  <a:lnTo>
                    <a:pt x="155659" y="0"/>
                  </a:lnTo>
                  <a:lnTo>
                    <a:pt x="277981" y="0"/>
                  </a:lnTo>
                  <a:lnTo>
                    <a:pt x="277981" y="704754"/>
                  </a:lnTo>
                  <a:lnTo>
                    <a:pt x="292572" y="704754"/>
                  </a:lnTo>
                  <a:lnTo>
                    <a:pt x="292572" y="0"/>
                  </a:lnTo>
                  <a:lnTo>
                    <a:pt x="414893" y="0"/>
                  </a:lnTo>
                  <a:lnTo>
                    <a:pt x="523237" y="773539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" name="台形 529"/>
            <p:cNvSpPr/>
            <p:nvPr/>
          </p:nvSpPr>
          <p:spPr>
            <a:xfrm rot="10800000" flipV="1">
              <a:off x="4886701" y="4171308"/>
              <a:ext cx="120292" cy="564241"/>
            </a:xfrm>
            <a:custGeom>
              <a:avLst/>
              <a:gdLst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0 w 120292"/>
                <a:gd name="connsiteY4" fmla="*/ 451313 h 451313"/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57150 w 120292"/>
                <a:gd name="connsiteY4" fmla="*/ 448318 h 451313"/>
                <a:gd name="connsiteX5" fmla="*/ 0 w 120292"/>
                <a:gd name="connsiteY5" fmla="*/ 451313 h 451313"/>
                <a:gd name="connsiteX0" fmla="*/ 0 w 120292"/>
                <a:gd name="connsiteY0" fmla="*/ 451313 h 498324"/>
                <a:gd name="connsiteX1" fmla="*/ 34837 w 120292"/>
                <a:gd name="connsiteY1" fmla="*/ 0 h 498324"/>
                <a:gd name="connsiteX2" fmla="*/ 85455 w 120292"/>
                <a:gd name="connsiteY2" fmla="*/ 0 h 498324"/>
                <a:gd name="connsiteX3" fmla="*/ 120292 w 120292"/>
                <a:gd name="connsiteY3" fmla="*/ 451313 h 498324"/>
                <a:gd name="connsiteX4" fmla="*/ 59531 w 120292"/>
                <a:gd name="connsiteY4" fmla="*/ 498324 h 498324"/>
                <a:gd name="connsiteX5" fmla="*/ 0 w 120292"/>
                <a:gd name="connsiteY5" fmla="*/ 451313 h 498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292" h="498324">
                  <a:moveTo>
                    <a:pt x="0" y="451313"/>
                  </a:moveTo>
                  <a:lnTo>
                    <a:pt x="34837" y="0"/>
                  </a:lnTo>
                  <a:lnTo>
                    <a:pt x="85455" y="0"/>
                  </a:lnTo>
                  <a:lnTo>
                    <a:pt x="120292" y="451313"/>
                  </a:lnTo>
                  <a:lnTo>
                    <a:pt x="59531" y="498324"/>
                  </a:lnTo>
                  <a:lnTo>
                    <a:pt x="0" y="451313"/>
                  </a:lnTo>
                  <a:close/>
                </a:path>
              </a:pathLst>
            </a:custGeom>
            <a:pattFill prst="lgConfetti">
              <a:fgClr>
                <a:srgbClr val="4472C4">
                  <a:lumMod val="75000"/>
                </a:srgbClr>
              </a:fgClr>
              <a:bgClr>
                <a:srgbClr val="4472C4">
                  <a:lumMod val="50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" name="台形 15"/>
            <p:cNvSpPr/>
            <p:nvPr/>
          </p:nvSpPr>
          <p:spPr>
            <a:xfrm rot="10800000">
              <a:off x="4902177" y="4097334"/>
              <a:ext cx="89340" cy="73973"/>
            </a:xfrm>
            <a:prstGeom prst="trapezoid">
              <a:avLst/>
            </a:prstGeom>
            <a:pattFill prst="lgConfetti">
              <a:fgClr>
                <a:srgbClr val="4472C4">
                  <a:lumMod val="75000"/>
                </a:srgbClr>
              </a:fgClr>
              <a:bgClr>
                <a:srgbClr val="4472C4">
                  <a:lumMod val="50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" name="フリーフォーム 16"/>
            <p:cNvSpPr/>
            <p:nvPr/>
          </p:nvSpPr>
          <p:spPr>
            <a:xfrm rot="10800000">
              <a:off x="4778788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" name="フリーフォーム 17"/>
            <p:cNvSpPr/>
            <p:nvPr/>
          </p:nvSpPr>
          <p:spPr>
            <a:xfrm>
              <a:off x="4649981" y="4097336"/>
              <a:ext cx="593730" cy="722313"/>
            </a:xfrm>
            <a:custGeom>
              <a:avLst/>
              <a:gdLst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0 w 593730"/>
                <a:gd name="connsiteY12" fmla="*/ 101424 h 722313"/>
                <a:gd name="connsiteX13" fmla="*/ 98957 w 593730"/>
                <a:gd name="connsiteY13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16493 w 593730"/>
                <a:gd name="connsiteY12" fmla="*/ 525464 h 722313"/>
                <a:gd name="connsiteX13" fmla="*/ 0 w 593730"/>
                <a:gd name="connsiteY13" fmla="*/ 101424 h 722313"/>
                <a:gd name="connsiteX14" fmla="*/ 98957 w 593730"/>
                <a:gd name="connsiteY14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57768 w 593730"/>
                <a:gd name="connsiteY12" fmla="*/ 538164 h 722313"/>
                <a:gd name="connsiteX13" fmla="*/ 0 w 593730"/>
                <a:gd name="connsiteY13" fmla="*/ 101424 h 722313"/>
                <a:gd name="connsiteX14" fmla="*/ 98957 w 593730"/>
                <a:gd name="connsiteY14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59418 w 593730"/>
                <a:gd name="connsiteY10" fmla="*/ 519114 h 722313"/>
                <a:gd name="connsiteX11" fmla="*/ 544666 w 593730"/>
                <a:gd name="connsiteY11" fmla="*/ 722313 h 722313"/>
                <a:gd name="connsiteX12" fmla="*/ 30014 w 593730"/>
                <a:gd name="connsiteY12" fmla="*/ 722313 h 722313"/>
                <a:gd name="connsiteX13" fmla="*/ 57768 w 593730"/>
                <a:gd name="connsiteY13" fmla="*/ 538164 h 722313"/>
                <a:gd name="connsiteX14" fmla="*/ 0 w 593730"/>
                <a:gd name="connsiteY14" fmla="*/ 101424 h 722313"/>
                <a:gd name="connsiteX15" fmla="*/ 98957 w 593730"/>
                <a:gd name="connsiteY15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18143 w 593730"/>
                <a:gd name="connsiteY10" fmla="*/ 519114 h 722313"/>
                <a:gd name="connsiteX11" fmla="*/ 544666 w 593730"/>
                <a:gd name="connsiteY11" fmla="*/ 722313 h 722313"/>
                <a:gd name="connsiteX12" fmla="*/ 30014 w 593730"/>
                <a:gd name="connsiteY12" fmla="*/ 722313 h 722313"/>
                <a:gd name="connsiteX13" fmla="*/ 57768 w 593730"/>
                <a:gd name="connsiteY13" fmla="*/ 538164 h 722313"/>
                <a:gd name="connsiteX14" fmla="*/ 0 w 593730"/>
                <a:gd name="connsiteY14" fmla="*/ 101424 h 722313"/>
                <a:gd name="connsiteX15" fmla="*/ 98957 w 593730"/>
                <a:gd name="connsiteY15" fmla="*/ 0 h 722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93730" h="722313">
                  <a:moveTo>
                    <a:pt x="98957" y="0"/>
                  </a:moveTo>
                  <a:lnTo>
                    <a:pt x="154266" y="0"/>
                  </a:lnTo>
                  <a:lnTo>
                    <a:pt x="160556" y="0"/>
                  </a:lnTo>
                  <a:cubicBezTo>
                    <a:pt x="160543" y="207"/>
                    <a:pt x="160531" y="413"/>
                    <a:pt x="160518" y="620"/>
                  </a:cubicBezTo>
                  <a:cubicBezTo>
                    <a:pt x="160518" y="247855"/>
                    <a:pt x="280947" y="448278"/>
                    <a:pt x="296865" y="448278"/>
                  </a:cubicBezTo>
                  <a:cubicBezTo>
                    <a:pt x="312784" y="448278"/>
                    <a:pt x="433212" y="247855"/>
                    <a:pt x="433212" y="620"/>
                  </a:cubicBezTo>
                  <a:cubicBezTo>
                    <a:pt x="433199" y="413"/>
                    <a:pt x="433187" y="207"/>
                    <a:pt x="433174" y="0"/>
                  </a:cubicBez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18143" y="519114"/>
                  </a:lnTo>
                  <a:lnTo>
                    <a:pt x="544666" y="722313"/>
                  </a:lnTo>
                  <a:lnTo>
                    <a:pt x="30014" y="722313"/>
                  </a:lnTo>
                  <a:lnTo>
                    <a:pt x="57768" y="538164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" name="正方形/長方形 18"/>
            <p:cNvSpPr/>
            <p:nvPr/>
          </p:nvSpPr>
          <p:spPr>
            <a:xfrm>
              <a:off x="4675999" y="4793987"/>
              <a:ext cx="526163" cy="52006"/>
            </a:xfrm>
            <a:prstGeom prst="rect">
              <a:avLst/>
            </a:prstGeom>
            <a:solidFill>
              <a:srgbClr val="FFC000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" name="角丸四角形 19"/>
            <p:cNvSpPr/>
            <p:nvPr/>
          </p:nvSpPr>
          <p:spPr>
            <a:xfrm>
              <a:off x="4890223" y="4783931"/>
              <a:ext cx="111651" cy="67542"/>
            </a:xfrm>
            <a:prstGeom prst="round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" name="フリーフォーム 20"/>
            <p:cNvSpPr/>
            <p:nvPr/>
          </p:nvSpPr>
          <p:spPr>
            <a:xfrm>
              <a:off x="4598375" y="4097335"/>
              <a:ext cx="257100" cy="1060318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  <a:gd name="connsiteX0" fmla="*/ 135957 w 221382"/>
                <a:gd name="connsiteY0" fmla="*/ 0 h 992188"/>
                <a:gd name="connsiteX1" fmla="*/ 170175 w 221382"/>
                <a:gd name="connsiteY1" fmla="*/ 0 h 992188"/>
                <a:gd name="connsiteX2" fmla="*/ 221382 w 221382"/>
                <a:gd name="connsiteY2" fmla="*/ 427731 h 992188"/>
                <a:gd name="connsiteX3" fmla="*/ 171599 w 221382"/>
                <a:gd name="connsiteY3" fmla="*/ 903156 h 992188"/>
                <a:gd name="connsiteX4" fmla="*/ 0 w 221382"/>
                <a:gd name="connsiteY4" fmla="*/ 992188 h 992188"/>
                <a:gd name="connsiteX5" fmla="*/ 93172 w 221382"/>
                <a:gd name="connsiteY5" fmla="*/ 568725 h 992188"/>
                <a:gd name="connsiteX6" fmla="*/ 27477 w 221382"/>
                <a:gd name="connsiteY6" fmla="*/ 108480 h 992188"/>
                <a:gd name="connsiteX7" fmla="*/ 135957 w 221382"/>
                <a:gd name="connsiteY7" fmla="*/ 0 h 992188"/>
                <a:gd name="connsiteX0" fmla="*/ 135957 w 221382"/>
                <a:gd name="connsiteY0" fmla="*/ 0 h 1060318"/>
                <a:gd name="connsiteX1" fmla="*/ 170175 w 221382"/>
                <a:gd name="connsiteY1" fmla="*/ 0 h 1060318"/>
                <a:gd name="connsiteX2" fmla="*/ 221382 w 221382"/>
                <a:gd name="connsiteY2" fmla="*/ 427731 h 1060318"/>
                <a:gd name="connsiteX3" fmla="*/ 126355 w 221382"/>
                <a:gd name="connsiteY3" fmla="*/ 1060318 h 1060318"/>
                <a:gd name="connsiteX4" fmla="*/ 0 w 221382"/>
                <a:gd name="connsiteY4" fmla="*/ 992188 h 1060318"/>
                <a:gd name="connsiteX5" fmla="*/ 93172 w 221382"/>
                <a:gd name="connsiteY5" fmla="*/ 568725 h 1060318"/>
                <a:gd name="connsiteX6" fmla="*/ 27477 w 221382"/>
                <a:gd name="connsiteY6" fmla="*/ 108480 h 1060318"/>
                <a:gd name="connsiteX7" fmla="*/ 135957 w 221382"/>
                <a:gd name="connsiteY7" fmla="*/ 0 h 1060318"/>
                <a:gd name="connsiteX0" fmla="*/ 150244 w 235669"/>
                <a:gd name="connsiteY0" fmla="*/ 0 h 1060318"/>
                <a:gd name="connsiteX1" fmla="*/ 184462 w 235669"/>
                <a:gd name="connsiteY1" fmla="*/ 0 h 1060318"/>
                <a:gd name="connsiteX2" fmla="*/ 235669 w 235669"/>
                <a:gd name="connsiteY2" fmla="*/ 427731 h 1060318"/>
                <a:gd name="connsiteX3" fmla="*/ 140642 w 235669"/>
                <a:gd name="connsiteY3" fmla="*/ 1060318 h 1060318"/>
                <a:gd name="connsiteX4" fmla="*/ 0 w 235669"/>
                <a:gd name="connsiteY4" fmla="*/ 985044 h 1060318"/>
                <a:gd name="connsiteX5" fmla="*/ 107459 w 235669"/>
                <a:gd name="connsiteY5" fmla="*/ 568725 h 1060318"/>
                <a:gd name="connsiteX6" fmla="*/ 41764 w 235669"/>
                <a:gd name="connsiteY6" fmla="*/ 108480 h 1060318"/>
                <a:gd name="connsiteX7" fmla="*/ 150244 w 235669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107459 w 257100"/>
                <a:gd name="connsiteY5" fmla="*/ 568725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86027 w 257100"/>
                <a:gd name="connsiteY5" fmla="*/ 580631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100" h="1060318">
                  <a:moveTo>
                    <a:pt x="150244" y="0"/>
                  </a:moveTo>
                  <a:lnTo>
                    <a:pt x="184462" y="0"/>
                  </a:lnTo>
                  <a:lnTo>
                    <a:pt x="257100" y="537268"/>
                  </a:lnTo>
                  <a:lnTo>
                    <a:pt x="140642" y="1060318"/>
                  </a:lnTo>
                  <a:lnTo>
                    <a:pt x="0" y="985044"/>
                  </a:lnTo>
                  <a:lnTo>
                    <a:pt x="86027" y="580631"/>
                  </a:lnTo>
                  <a:lnTo>
                    <a:pt x="41764" y="108480"/>
                  </a:lnTo>
                  <a:cubicBezTo>
                    <a:pt x="41764" y="48568"/>
                    <a:pt x="90332" y="0"/>
                    <a:pt x="150244" y="0"/>
                  </a:cubicBez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" name="フリーフォーム 21"/>
            <p:cNvSpPr/>
            <p:nvPr/>
          </p:nvSpPr>
          <p:spPr>
            <a:xfrm>
              <a:off x="4697567" y="4097334"/>
              <a:ext cx="154060" cy="495106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71625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113 w 141525"/>
                <a:gd name="connsiteY2" fmla="*/ 282147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67399"/>
                <a:gd name="connsiteY0" fmla="*/ 0 h 514628"/>
                <a:gd name="connsiteX1" fmla="*/ 167399 w 167399"/>
                <a:gd name="connsiteY1" fmla="*/ 514628 h 514628"/>
                <a:gd name="connsiteX2" fmla="*/ 113 w 167399"/>
                <a:gd name="connsiteY2" fmla="*/ 282147 h 514628"/>
                <a:gd name="connsiteX3" fmla="*/ 71644 w 167399"/>
                <a:gd name="connsiteY3" fmla="*/ 222429 h 514628"/>
                <a:gd name="connsiteX4" fmla="*/ 0 w 167399"/>
                <a:gd name="connsiteY4" fmla="*/ 182510 h 514628"/>
                <a:gd name="connsiteX5" fmla="*/ 53513 w 167399"/>
                <a:gd name="connsiteY5" fmla="*/ 19 h 514628"/>
                <a:gd name="connsiteX6" fmla="*/ 97517 w 167399"/>
                <a:gd name="connsiteY6" fmla="*/ 0 h 514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7399" h="514628">
                  <a:moveTo>
                    <a:pt x="97517" y="0"/>
                  </a:moveTo>
                  <a:lnTo>
                    <a:pt x="167399" y="514628"/>
                  </a:lnTo>
                  <a:lnTo>
                    <a:pt x="113" y="282147"/>
                  </a:lnTo>
                  <a:lnTo>
                    <a:pt x="71644" y="222429"/>
                  </a:lnTo>
                  <a:lnTo>
                    <a:pt x="0" y="182510"/>
                  </a:lnTo>
                  <a:lnTo>
                    <a:pt x="53513" y="19"/>
                  </a:lnTo>
                  <a:lnTo>
                    <a:pt x="97517" y="0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" name="片側の 2 つの角を丸めた四角形 22"/>
            <p:cNvSpPr/>
            <p:nvPr/>
          </p:nvSpPr>
          <p:spPr>
            <a:xfrm rot="11518702">
              <a:off x="4616696" y="4831072"/>
              <a:ext cx="100919" cy="232136"/>
            </a:xfrm>
            <a:prstGeom prst="round2SameRect">
              <a:avLst>
                <a:gd name="adj1" fmla="val 16667"/>
                <a:gd name="adj2" fmla="val 2505"/>
              </a:avLst>
            </a:pr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" name="フリーフォーム 23"/>
            <p:cNvSpPr/>
            <p:nvPr/>
          </p:nvSpPr>
          <p:spPr>
            <a:xfrm flipH="1">
              <a:off x="5039133" y="4097335"/>
              <a:ext cx="257100" cy="1060318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  <a:gd name="connsiteX0" fmla="*/ 135957 w 221382"/>
                <a:gd name="connsiteY0" fmla="*/ 0 h 992188"/>
                <a:gd name="connsiteX1" fmla="*/ 170175 w 221382"/>
                <a:gd name="connsiteY1" fmla="*/ 0 h 992188"/>
                <a:gd name="connsiteX2" fmla="*/ 221382 w 221382"/>
                <a:gd name="connsiteY2" fmla="*/ 427731 h 992188"/>
                <a:gd name="connsiteX3" fmla="*/ 171599 w 221382"/>
                <a:gd name="connsiteY3" fmla="*/ 903156 h 992188"/>
                <a:gd name="connsiteX4" fmla="*/ 0 w 221382"/>
                <a:gd name="connsiteY4" fmla="*/ 992188 h 992188"/>
                <a:gd name="connsiteX5" fmla="*/ 93172 w 221382"/>
                <a:gd name="connsiteY5" fmla="*/ 568725 h 992188"/>
                <a:gd name="connsiteX6" fmla="*/ 27477 w 221382"/>
                <a:gd name="connsiteY6" fmla="*/ 108480 h 992188"/>
                <a:gd name="connsiteX7" fmla="*/ 135957 w 221382"/>
                <a:gd name="connsiteY7" fmla="*/ 0 h 992188"/>
                <a:gd name="connsiteX0" fmla="*/ 135957 w 221382"/>
                <a:gd name="connsiteY0" fmla="*/ 0 h 1060318"/>
                <a:gd name="connsiteX1" fmla="*/ 170175 w 221382"/>
                <a:gd name="connsiteY1" fmla="*/ 0 h 1060318"/>
                <a:gd name="connsiteX2" fmla="*/ 221382 w 221382"/>
                <a:gd name="connsiteY2" fmla="*/ 427731 h 1060318"/>
                <a:gd name="connsiteX3" fmla="*/ 126355 w 221382"/>
                <a:gd name="connsiteY3" fmla="*/ 1060318 h 1060318"/>
                <a:gd name="connsiteX4" fmla="*/ 0 w 221382"/>
                <a:gd name="connsiteY4" fmla="*/ 992188 h 1060318"/>
                <a:gd name="connsiteX5" fmla="*/ 93172 w 221382"/>
                <a:gd name="connsiteY5" fmla="*/ 568725 h 1060318"/>
                <a:gd name="connsiteX6" fmla="*/ 27477 w 221382"/>
                <a:gd name="connsiteY6" fmla="*/ 108480 h 1060318"/>
                <a:gd name="connsiteX7" fmla="*/ 135957 w 221382"/>
                <a:gd name="connsiteY7" fmla="*/ 0 h 1060318"/>
                <a:gd name="connsiteX0" fmla="*/ 150244 w 235669"/>
                <a:gd name="connsiteY0" fmla="*/ 0 h 1060318"/>
                <a:gd name="connsiteX1" fmla="*/ 184462 w 235669"/>
                <a:gd name="connsiteY1" fmla="*/ 0 h 1060318"/>
                <a:gd name="connsiteX2" fmla="*/ 235669 w 235669"/>
                <a:gd name="connsiteY2" fmla="*/ 427731 h 1060318"/>
                <a:gd name="connsiteX3" fmla="*/ 140642 w 235669"/>
                <a:gd name="connsiteY3" fmla="*/ 1060318 h 1060318"/>
                <a:gd name="connsiteX4" fmla="*/ 0 w 235669"/>
                <a:gd name="connsiteY4" fmla="*/ 985044 h 1060318"/>
                <a:gd name="connsiteX5" fmla="*/ 107459 w 235669"/>
                <a:gd name="connsiteY5" fmla="*/ 568725 h 1060318"/>
                <a:gd name="connsiteX6" fmla="*/ 41764 w 235669"/>
                <a:gd name="connsiteY6" fmla="*/ 108480 h 1060318"/>
                <a:gd name="connsiteX7" fmla="*/ 150244 w 235669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107459 w 257100"/>
                <a:gd name="connsiteY5" fmla="*/ 568725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86027 w 257100"/>
                <a:gd name="connsiteY5" fmla="*/ 580631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100" h="1060318">
                  <a:moveTo>
                    <a:pt x="150244" y="0"/>
                  </a:moveTo>
                  <a:lnTo>
                    <a:pt x="184462" y="0"/>
                  </a:lnTo>
                  <a:lnTo>
                    <a:pt x="257100" y="537268"/>
                  </a:lnTo>
                  <a:lnTo>
                    <a:pt x="140642" y="1060318"/>
                  </a:lnTo>
                  <a:lnTo>
                    <a:pt x="0" y="985044"/>
                  </a:lnTo>
                  <a:lnTo>
                    <a:pt x="86027" y="580631"/>
                  </a:lnTo>
                  <a:lnTo>
                    <a:pt x="41764" y="108480"/>
                  </a:lnTo>
                  <a:cubicBezTo>
                    <a:pt x="41764" y="48568"/>
                    <a:pt x="90332" y="0"/>
                    <a:pt x="150244" y="0"/>
                  </a:cubicBez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" name="フリーフォーム 24"/>
            <p:cNvSpPr/>
            <p:nvPr/>
          </p:nvSpPr>
          <p:spPr>
            <a:xfrm flipH="1">
              <a:off x="5042981" y="4097334"/>
              <a:ext cx="154060" cy="495106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71625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113 w 141525"/>
                <a:gd name="connsiteY2" fmla="*/ 282147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67399"/>
                <a:gd name="connsiteY0" fmla="*/ 0 h 514628"/>
                <a:gd name="connsiteX1" fmla="*/ 167399 w 167399"/>
                <a:gd name="connsiteY1" fmla="*/ 514628 h 514628"/>
                <a:gd name="connsiteX2" fmla="*/ 113 w 167399"/>
                <a:gd name="connsiteY2" fmla="*/ 282147 h 514628"/>
                <a:gd name="connsiteX3" fmla="*/ 71644 w 167399"/>
                <a:gd name="connsiteY3" fmla="*/ 222429 h 514628"/>
                <a:gd name="connsiteX4" fmla="*/ 0 w 167399"/>
                <a:gd name="connsiteY4" fmla="*/ 182510 h 514628"/>
                <a:gd name="connsiteX5" fmla="*/ 53513 w 167399"/>
                <a:gd name="connsiteY5" fmla="*/ 19 h 514628"/>
                <a:gd name="connsiteX6" fmla="*/ 97517 w 167399"/>
                <a:gd name="connsiteY6" fmla="*/ 0 h 514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7399" h="514628">
                  <a:moveTo>
                    <a:pt x="97517" y="0"/>
                  </a:moveTo>
                  <a:lnTo>
                    <a:pt x="167399" y="514628"/>
                  </a:lnTo>
                  <a:lnTo>
                    <a:pt x="113" y="282147"/>
                  </a:lnTo>
                  <a:lnTo>
                    <a:pt x="71644" y="222429"/>
                  </a:lnTo>
                  <a:lnTo>
                    <a:pt x="0" y="182510"/>
                  </a:lnTo>
                  <a:lnTo>
                    <a:pt x="53513" y="19"/>
                  </a:lnTo>
                  <a:lnTo>
                    <a:pt x="97517" y="0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" name="片側の 2 つの角を丸めた四角形 25"/>
            <p:cNvSpPr/>
            <p:nvPr/>
          </p:nvSpPr>
          <p:spPr>
            <a:xfrm rot="10081298" flipH="1">
              <a:off x="5176993" y="4831072"/>
              <a:ext cx="100919" cy="232136"/>
            </a:xfrm>
            <a:prstGeom prst="round2SameRect">
              <a:avLst>
                <a:gd name="adj1" fmla="val 16667"/>
                <a:gd name="adj2" fmla="val 2505"/>
              </a:avLst>
            </a:pr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" name="フリーフォーム 26"/>
            <p:cNvSpPr/>
            <p:nvPr/>
          </p:nvSpPr>
          <p:spPr>
            <a:xfrm>
              <a:off x="4702463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8" name="フリーフォーム 27"/>
            <p:cNvSpPr/>
            <p:nvPr/>
          </p:nvSpPr>
          <p:spPr>
            <a:xfrm>
              <a:off x="4940792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" name="角丸四角形 28"/>
            <p:cNvSpPr/>
            <p:nvPr/>
          </p:nvSpPr>
          <p:spPr>
            <a:xfrm>
              <a:off x="4823469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" name="角丸四角形 29"/>
            <p:cNvSpPr/>
            <p:nvPr/>
          </p:nvSpPr>
          <p:spPr>
            <a:xfrm>
              <a:off x="5021785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31" name="グループ化 30"/>
          <p:cNvGrpSpPr>
            <a:grpSpLocks noChangeAspect="1"/>
          </p:cNvGrpSpPr>
          <p:nvPr/>
        </p:nvGrpSpPr>
        <p:grpSpPr>
          <a:xfrm>
            <a:off x="6520771" y="903188"/>
            <a:ext cx="608626" cy="1542728"/>
            <a:chOff x="5716458" y="3551873"/>
            <a:chExt cx="1014376" cy="2571213"/>
          </a:xfrm>
        </p:grpSpPr>
        <p:sp>
          <p:nvSpPr>
            <p:cNvPr id="32" name="星 24 31"/>
            <p:cNvSpPr/>
            <p:nvPr/>
          </p:nvSpPr>
          <p:spPr>
            <a:xfrm>
              <a:off x="5970281" y="3578061"/>
              <a:ext cx="496418" cy="344118"/>
            </a:xfrm>
            <a:prstGeom prst="star24">
              <a:avLst>
                <a:gd name="adj" fmla="val 47257"/>
              </a:avLst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" name="円/楕円 32"/>
            <p:cNvSpPr/>
            <p:nvPr/>
          </p:nvSpPr>
          <p:spPr>
            <a:xfrm rot="900000" flipH="1">
              <a:off x="6389235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" name="円/楕円 33"/>
            <p:cNvSpPr/>
            <p:nvPr/>
          </p:nvSpPr>
          <p:spPr>
            <a:xfrm rot="20700000">
              <a:off x="5964796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" name="台形 34"/>
            <p:cNvSpPr/>
            <p:nvPr/>
          </p:nvSpPr>
          <p:spPr>
            <a:xfrm>
              <a:off x="6129831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" name="台形 35"/>
            <p:cNvSpPr/>
            <p:nvPr/>
          </p:nvSpPr>
          <p:spPr>
            <a:xfrm rot="10800000">
              <a:off x="6055138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" name="フリーフォーム 36"/>
            <p:cNvSpPr/>
            <p:nvPr/>
          </p:nvSpPr>
          <p:spPr>
            <a:xfrm rot="900000" flipH="1">
              <a:off x="5716458" y="5021614"/>
              <a:ext cx="242292" cy="266783"/>
            </a:xfrm>
            <a:custGeom>
              <a:avLst/>
              <a:gdLst>
                <a:gd name="connsiteX0" fmla="*/ 548191 w 1053558"/>
                <a:gd name="connsiteY0" fmla="*/ 0 h 1160050"/>
                <a:gd name="connsiteX1" fmla="*/ 603898 w 1053558"/>
                <a:gd name="connsiteY1" fmla="*/ 0 h 1160050"/>
                <a:gd name="connsiteX2" fmla="*/ 888019 w 1053558"/>
                <a:gd name="connsiteY2" fmla="*/ 284122 h 1160050"/>
                <a:gd name="connsiteX3" fmla="*/ 888018 w 1053558"/>
                <a:gd name="connsiteY3" fmla="*/ 519599 h 1160050"/>
                <a:gd name="connsiteX4" fmla="*/ 1044877 w 1053558"/>
                <a:gd name="connsiteY4" fmla="*/ 791774 h 1160050"/>
                <a:gd name="connsiteX5" fmla="*/ 1021051 w 1053558"/>
                <a:gd name="connsiteY5" fmla="*/ 880419 h 1160050"/>
                <a:gd name="connsiteX6" fmla="*/ 932405 w 1053558"/>
                <a:gd name="connsiteY6" fmla="*/ 856592 h 1160050"/>
                <a:gd name="connsiteX7" fmla="*/ 766226 w 1053558"/>
                <a:gd name="connsiteY7" fmla="*/ 568242 h 1160050"/>
                <a:gd name="connsiteX8" fmla="*/ 757081 w 1053558"/>
                <a:gd name="connsiteY8" fmla="*/ 568242 h 1160050"/>
                <a:gd name="connsiteX9" fmla="*/ 829280 w 1053558"/>
                <a:gd name="connsiteY9" fmla="*/ 981260 h 1160050"/>
                <a:gd name="connsiteX10" fmla="*/ 776520 w 1053558"/>
                <a:gd name="connsiteY10" fmla="*/ 1056372 h 1160050"/>
                <a:gd name="connsiteX11" fmla="*/ 701407 w 1053558"/>
                <a:gd name="connsiteY11" fmla="*/ 1003613 h 1160050"/>
                <a:gd name="connsiteX12" fmla="*/ 625300 w 1053558"/>
                <a:gd name="connsiteY12" fmla="*/ 568242 h 1160050"/>
                <a:gd name="connsiteX13" fmla="*/ 612400 w 1053558"/>
                <a:gd name="connsiteY13" fmla="*/ 568242 h 1160050"/>
                <a:gd name="connsiteX14" fmla="*/ 612400 w 1053558"/>
                <a:gd name="connsiteY14" fmla="*/ 1095144 h 1160050"/>
                <a:gd name="connsiteX15" fmla="*/ 547494 w 1053558"/>
                <a:gd name="connsiteY15" fmla="*/ 1160050 h 1160050"/>
                <a:gd name="connsiteX16" fmla="*/ 482587 w 1053558"/>
                <a:gd name="connsiteY16" fmla="*/ 1095144 h 1160050"/>
                <a:gd name="connsiteX17" fmla="*/ 482587 w 1053558"/>
                <a:gd name="connsiteY17" fmla="*/ 568242 h 1160050"/>
                <a:gd name="connsiteX18" fmla="*/ 466450 w 1053558"/>
                <a:gd name="connsiteY18" fmla="*/ 568242 h 1160050"/>
                <a:gd name="connsiteX19" fmla="*/ 349528 w 1053558"/>
                <a:gd name="connsiteY19" fmla="*/ 1004601 h 1160050"/>
                <a:gd name="connsiteX20" fmla="*/ 270035 w 1053558"/>
                <a:gd name="connsiteY20" fmla="*/ 1050496 h 1160050"/>
                <a:gd name="connsiteX21" fmla="*/ 224140 w 1053558"/>
                <a:gd name="connsiteY21" fmla="*/ 971003 h 1160050"/>
                <a:gd name="connsiteX22" fmla="*/ 332059 w 1053558"/>
                <a:gd name="connsiteY22" fmla="*/ 568242 h 1160050"/>
                <a:gd name="connsiteX23" fmla="*/ 309740 w 1053558"/>
                <a:gd name="connsiteY23" fmla="*/ 568242 h 1160050"/>
                <a:gd name="connsiteX24" fmla="*/ 144848 w 1053558"/>
                <a:gd name="connsiteY24" fmla="*/ 733133 h 1160050"/>
                <a:gd name="connsiteX25" fmla="*/ 24852 w 1053558"/>
                <a:gd name="connsiteY25" fmla="*/ 733133 h 1160050"/>
                <a:gd name="connsiteX26" fmla="*/ 24852 w 1053558"/>
                <a:gd name="connsiteY26" fmla="*/ 613137 h 1160050"/>
                <a:gd name="connsiteX27" fmla="*/ 264069 w 1053558"/>
                <a:gd name="connsiteY27" fmla="*/ 373920 h 1160050"/>
                <a:gd name="connsiteX28" fmla="*/ 264069 w 1053558"/>
                <a:gd name="connsiteY28" fmla="*/ 284122 h 1160050"/>
                <a:gd name="connsiteX29" fmla="*/ 548191 w 1053558"/>
                <a:gd name="connsiteY29" fmla="*/ 0 h 116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53558" h="1160050">
                  <a:moveTo>
                    <a:pt x="548191" y="0"/>
                  </a:moveTo>
                  <a:lnTo>
                    <a:pt x="603898" y="0"/>
                  </a:lnTo>
                  <a:cubicBezTo>
                    <a:pt x="760815" y="0"/>
                    <a:pt x="888020" y="127205"/>
                    <a:pt x="888019" y="284122"/>
                  </a:cubicBezTo>
                  <a:lnTo>
                    <a:pt x="888018" y="519599"/>
                  </a:lnTo>
                  <a:lnTo>
                    <a:pt x="1044877" y="791774"/>
                  </a:lnTo>
                  <a:cubicBezTo>
                    <a:pt x="1062776" y="822832"/>
                    <a:pt x="1052109" y="862518"/>
                    <a:pt x="1021051" y="880419"/>
                  </a:cubicBezTo>
                  <a:cubicBezTo>
                    <a:pt x="989992" y="898318"/>
                    <a:pt x="950305" y="887650"/>
                    <a:pt x="932405" y="856592"/>
                  </a:cubicBezTo>
                  <a:lnTo>
                    <a:pt x="766226" y="568242"/>
                  </a:lnTo>
                  <a:lnTo>
                    <a:pt x="757081" y="568242"/>
                  </a:lnTo>
                  <a:lnTo>
                    <a:pt x="829280" y="981260"/>
                  </a:lnTo>
                  <a:cubicBezTo>
                    <a:pt x="835453" y="1016571"/>
                    <a:pt x="811832" y="1050199"/>
                    <a:pt x="776520" y="1056372"/>
                  </a:cubicBezTo>
                  <a:cubicBezTo>
                    <a:pt x="741209" y="1062545"/>
                    <a:pt x="707580" y="1038924"/>
                    <a:pt x="701407" y="1003613"/>
                  </a:cubicBezTo>
                  <a:lnTo>
                    <a:pt x="625300" y="568242"/>
                  </a:lnTo>
                  <a:lnTo>
                    <a:pt x="612400" y="568242"/>
                  </a:lnTo>
                  <a:lnTo>
                    <a:pt x="612400" y="1095144"/>
                  </a:lnTo>
                  <a:cubicBezTo>
                    <a:pt x="612400" y="1130992"/>
                    <a:pt x="583340" y="1160051"/>
                    <a:pt x="547494" y="1160050"/>
                  </a:cubicBezTo>
                  <a:cubicBezTo>
                    <a:pt x="511647" y="1160051"/>
                    <a:pt x="482587" y="1130992"/>
                    <a:pt x="482587" y="1095144"/>
                  </a:cubicBezTo>
                  <a:lnTo>
                    <a:pt x="482587" y="568242"/>
                  </a:lnTo>
                  <a:lnTo>
                    <a:pt x="466450" y="568242"/>
                  </a:lnTo>
                  <a:lnTo>
                    <a:pt x="349528" y="1004601"/>
                  </a:lnTo>
                  <a:cubicBezTo>
                    <a:pt x="340251" y="1039226"/>
                    <a:pt x="304661" y="1059773"/>
                    <a:pt x="270035" y="1050496"/>
                  </a:cubicBezTo>
                  <a:cubicBezTo>
                    <a:pt x="235409" y="1041219"/>
                    <a:pt x="214862" y="1005628"/>
                    <a:pt x="224140" y="971003"/>
                  </a:cubicBezTo>
                  <a:lnTo>
                    <a:pt x="332059" y="568242"/>
                  </a:lnTo>
                  <a:lnTo>
                    <a:pt x="309740" y="568242"/>
                  </a:lnTo>
                  <a:lnTo>
                    <a:pt x="144848" y="733133"/>
                  </a:lnTo>
                  <a:cubicBezTo>
                    <a:pt x="111712" y="766269"/>
                    <a:pt x="57988" y="766269"/>
                    <a:pt x="24852" y="733133"/>
                  </a:cubicBezTo>
                  <a:cubicBezTo>
                    <a:pt x="-8284" y="699998"/>
                    <a:pt x="-8284" y="646273"/>
                    <a:pt x="24852" y="613137"/>
                  </a:cubicBezTo>
                  <a:lnTo>
                    <a:pt x="264069" y="373920"/>
                  </a:lnTo>
                  <a:lnTo>
                    <a:pt x="264069" y="284122"/>
                  </a:lnTo>
                  <a:cubicBezTo>
                    <a:pt x="264069" y="127206"/>
                    <a:pt x="391274" y="1"/>
                    <a:pt x="54819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" name="フリーフォーム 37"/>
            <p:cNvSpPr/>
            <p:nvPr/>
          </p:nvSpPr>
          <p:spPr>
            <a:xfrm rot="20700000">
              <a:off x="6488542" y="5013096"/>
              <a:ext cx="242292" cy="266783"/>
            </a:xfrm>
            <a:custGeom>
              <a:avLst/>
              <a:gdLst>
                <a:gd name="connsiteX0" fmla="*/ 548191 w 1053558"/>
                <a:gd name="connsiteY0" fmla="*/ 0 h 1160050"/>
                <a:gd name="connsiteX1" fmla="*/ 603898 w 1053558"/>
                <a:gd name="connsiteY1" fmla="*/ 0 h 1160050"/>
                <a:gd name="connsiteX2" fmla="*/ 888019 w 1053558"/>
                <a:gd name="connsiteY2" fmla="*/ 284122 h 1160050"/>
                <a:gd name="connsiteX3" fmla="*/ 888018 w 1053558"/>
                <a:gd name="connsiteY3" fmla="*/ 519599 h 1160050"/>
                <a:gd name="connsiteX4" fmla="*/ 1044877 w 1053558"/>
                <a:gd name="connsiteY4" fmla="*/ 791774 h 1160050"/>
                <a:gd name="connsiteX5" fmla="*/ 1021051 w 1053558"/>
                <a:gd name="connsiteY5" fmla="*/ 880419 h 1160050"/>
                <a:gd name="connsiteX6" fmla="*/ 932405 w 1053558"/>
                <a:gd name="connsiteY6" fmla="*/ 856592 h 1160050"/>
                <a:gd name="connsiteX7" fmla="*/ 766226 w 1053558"/>
                <a:gd name="connsiteY7" fmla="*/ 568242 h 1160050"/>
                <a:gd name="connsiteX8" fmla="*/ 757081 w 1053558"/>
                <a:gd name="connsiteY8" fmla="*/ 568242 h 1160050"/>
                <a:gd name="connsiteX9" fmla="*/ 829280 w 1053558"/>
                <a:gd name="connsiteY9" fmla="*/ 981260 h 1160050"/>
                <a:gd name="connsiteX10" fmla="*/ 776520 w 1053558"/>
                <a:gd name="connsiteY10" fmla="*/ 1056372 h 1160050"/>
                <a:gd name="connsiteX11" fmla="*/ 701407 w 1053558"/>
                <a:gd name="connsiteY11" fmla="*/ 1003613 h 1160050"/>
                <a:gd name="connsiteX12" fmla="*/ 625300 w 1053558"/>
                <a:gd name="connsiteY12" fmla="*/ 568242 h 1160050"/>
                <a:gd name="connsiteX13" fmla="*/ 612400 w 1053558"/>
                <a:gd name="connsiteY13" fmla="*/ 568242 h 1160050"/>
                <a:gd name="connsiteX14" fmla="*/ 612400 w 1053558"/>
                <a:gd name="connsiteY14" fmla="*/ 1095144 h 1160050"/>
                <a:gd name="connsiteX15" fmla="*/ 547494 w 1053558"/>
                <a:gd name="connsiteY15" fmla="*/ 1160050 h 1160050"/>
                <a:gd name="connsiteX16" fmla="*/ 482587 w 1053558"/>
                <a:gd name="connsiteY16" fmla="*/ 1095144 h 1160050"/>
                <a:gd name="connsiteX17" fmla="*/ 482587 w 1053558"/>
                <a:gd name="connsiteY17" fmla="*/ 568242 h 1160050"/>
                <a:gd name="connsiteX18" fmla="*/ 466450 w 1053558"/>
                <a:gd name="connsiteY18" fmla="*/ 568242 h 1160050"/>
                <a:gd name="connsiteX19" fmla="*/ 349528 w 1053558"/>
                <a:gd name="connsiteY19" fmla="*/ 1004601 h 1160050"/>
                <a:gd name="connsiteX20" fmla="*/ 270035 w 1053558"/>
                <a:gd name="connsiteY20" fmla="*/ 1050496 h 1160050"/>
                <a:gd name="connsiteX21" fmla="*/ 224140 w 1053558"/>
                <a:gd name="connsiteY21" fmla="*/ 971003 h 1160050"/>
                <a:gd name="connsiteX22" fmla="*/ 332059 w 1053558"/>
                <a:gd name="connsiteY22" fmla="*/ 568242 h 1160050"/>
                <a:gd name="connsiteX23" fmla="*/ 309740 w 1053558"/>
                <a:gd name="connsiteY23" fmla="*/ 568242 h 1160050"/>
                <a:gd name="connsiteX24" fmla="*/ 144848 w 1053558"/>
                <a:gd name="connsiteY24" fmla="*/ 733133 h 1160050"/>
                <a:gd name="connsiteX25" fmla="*/ 24852 w 1053558"/>
                <a:gd name="connsiteY25" fmla="*/ 733133 h 1160050"/>
                <a:gd name="connsiteX26" fmla="*/ 24852 w 1053558"/>
                <a:gd name="connsiteY26" fmla="*/ 613137 h 1160050"/>
                <a:gd name="connsiteX27" fmla="*/ 264069 w 1053558"/>
                <a:gd name="connsiteY27" fmla="*/ 373920 h 1160050"/>
                <a:gd name="connsiteX28" fmla="*/ 264069 w 1053558"/>
                <a:gd name="connsiteY28" fmla="*/ 284122 h 1160050"/>
                <a:gd name="connsiteX29" fmla="*/ 548191 w 1053558"/>
                <a:gd name="connsiteY29" fmla="*/ 0 h 116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53558" h="1160050">
                  <a:moveTo>
                    <a:pt x="548191" y="0"/>
                  </a:moveTo>
                  <a:lnTo>
                    <a:pt x="603898" y="0"/>
                  </a:lnTo>
                  <a:cubicBezTo>
                    <a:pt x="760815" y="0"/>
                    <a:pt x="888020" y="127205"/>
                    <a:pt x="888019" y="284122"/>
                  </a:cubicBezTo>
                  <a:lnTo>
                    <a:pt x="888018" y="519599"/>
                  </a:lnTo>
                  <a:lnTo>
                    <a:pt x="1044877" y="791774"/>
                  </a:lnTo>
                  <a:cubicBezTo>
                    <a:pt x="1062776" y="822832"/>
                    <a:pt x="1052109" y="862518"/>
                    <a:pt x="1021051" y="880419"/>
                  </a:cubicBezTo>
                  <a:cubicBezTo>
                    <a:pt x="989992" y="898318"/>
                    <a:pt x="950305" y="887650"/>
                    <a:pt x="932405" y="856592"/>
                  </a:cubicBezTo>
                  <a:lnTo>
                    <a:pt x="766226" y="568242"/>
                  </a:lnTo>
                  <a:lnTo>
                    <a:pt x="757081" y="568242"/>
                  </a:lnTo>
                  <a:lnTo>
                    <a:pt x="829280" y="981260"/>
                  </a:lnTo>
                  <a:cubicBezTo>
                    <a:pt x="835453" y="1016571"/>
                    <a:pt x="811832" y="1050199"/>
                    <a:pt x="776520" y="1056372"/>
                  </a:cubicBezTo>
                  <a:cubicBezTo>
                    <a:pt x="741209" y="1062545"/>
                    <a:pt x="707580" y="1038924"/>
                    <a:pt x="701407" y="1003613"/>
                  </a:cubicBezTo>
                  <a:lnTo>
                    <a:pt x="625300" y="568242"/>
                  </a:lnTo>
                  <a:lnTo>
                    <a:pt x="612400" y="568242"/>
                  </a:lnTo>
                  <a:lnTo>
                    <a:pt x="612400" y="1095144"/>
                  </a:lnTo>
                  <a:cubicBezTo>
                    <a:pt x="612400" y="1130992"/>
                    <a:pt x="583340" y="1160051"/>
                    <a:pt x="547494" y="1160050"/>
                  </a:cubicBezTo>
                  <a:cubicBezTo>
                    <a:pt x="511647" y="1160051"/>
                    <a:pt x="482587" y="1130992"/>
                    <a:pt x="482587" y="1095144"/>
                  </a:cubicBezTo>
                  <a:lnTo>
                    <a:pt x="482587" y="568242"/>
                  </a:lnTo>
                  <a:lnTo>
                    <a:pt x="466450" y="568242"/>
                  </a:lnTo>
                  <a:lnTo>
                    <a:pt x="349528" y="1004601"/>
                  </a:lnTo>
                  <a:cubicBezTo>
                    <a:pt x="340251" y="1039226"/>
                    <a:pt x="304661" y="1059773"/>
                    <a:pt x="270035" y="1050496"/>
                  </a:cubicBezTo>
                  <a:cubicBezTo>
                    <a:pt x="235409" y="1041219"/>
                    <a:pt x="214862" y="1005628"/>
                    <a:pt x="224140" y="971003"/>
                  </a:cubicBezTo>
                  <a:lnTo>
                    <a:pt x="332059" y="568242"/>
                  </a:lnTo>
                  <a:lnTo>
                    <a:pt x="309740" y="568242"/>
                  </a:lnTo>
                  <a:lnTo>
                    <a:pt x="144848" y="733133"/>
                  </a:lnTo>
                  <a:cubicBezTo>
                    <a:pt x="111712" y="766269"/>
                    <a:pt x="57988" y="766269"/>
                    <a:pt x="24852" y="733133"/>
                  </a:cubicBezTo>
                  <a:cubicBezTo>
                    <a:pt x="-8284" y="699998"/>
                    <a:pt x="-8284" y="646273"/>
                    <a:pt x="24852" y="613137"/>
                  </a:cubicBezTo>
                  <a:lnTo>
                    <a:pt x="264069" y="373920"/>
                  </a:lnTo>
                  <a:lnTo>
                    <a:pt x="264069" y="284122"/>
                  </a:lnTo>
                  <a:cubicBezTo>
                    <a:pt x="264069" y="127206"/>
                    <a:pt x="391274" y="1"/>
                    <a:pt x="54819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9" name="片側の 2 つの角を丸めた四角形 38"/>
            <p:cNvSpPr/>
            <p:nvPr/>
          </p:nvSpPr>
          <p:spPr>
            <a:xfrm rot="21004779" flipH="1">
              <a:off x="6444801" y="4127038"/>
              <a:ext cx="146050" cy="92997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0" name="円/楕円 39"/>
            <p:cNvSpPr/>
            <p:nvPr/>
          </p:nvSpPr>
          <p:spPr>
            <a:xfrm>
              <a:off x="6013006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" name="片側の 2 つの角を丸めた四角形 40"/>
            <p:cNvSpPr/>
            <p:nvPr/>
          </p:nvSpPr>
          <p:spPr>
            <a:xfrm rot="595221">
              <a:off x="5856673" y="4135555"/>
              <a:ext cx="146050" cy="92997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2" name="フリーフォーム 41"/>
            <p:cNvSpPr/>
            <p:nvPr/>
          </p:nvSpPr>
          <p:spPr>
            <a:xfrm>
              <a:off x="5926332" y="4097336"/>
              <a:ext cx="593730" cy="722313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69871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0014 w 593730"/>
                <a:gd name="connsiteY10" fmla="*/ 722313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30014 w 593730"/>
                <a:gd name="connsiteY9" fmla="*/ 722313 h 992180"/>
                <a:gd name="connsiteX10" fmla="*/ 38914 w 593730"/>
                <a:gd name="connsiteY10" fmla="*/ 638688 h 992180"/>
                <a:gd name="connsiteX11" fmla="*/ 0 w 593730"/>
                <a:gd name="connsiteY11" fmla="*/ 101424 h 992180"/>
                <a:gd name="connsiteX12" fmla="*/ 98957 w 593730"/>
                <a:gd name="connsiteY12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30014 w 593730"/>
                <a:gd name="connsiteY8" fmla="*/ 722313 h 992180"/>
                <a:gd name="connsiteX9" fmla="*/ 38914 w 593730"/>
                <a:gd name="connsiteY9" fmla="*/ 638688 h 992180"/>
                <a:gd name="connsiteX10" fmla="*/ 0 w 593730"/>
                <a:gd name="connsiteY10" fmla="*/ 101424 h 992180"/>
                <a:gd name="connsiteX11" fmla="*/ 98957 w 593730"/>
                <a:gd name="connsiteY11" fmla="*/ 0 h 992180"/>
                <a:gd name="connsiteX0" fmla="*/ 98957 w 593730"/>
                <a:gd name="connsiteY0" fmla="*/ 0 h 948532"/>
                <a:gd name="connsiteX1" fmla="*/ 154266 w 593730"/>
                <a:gd name="connsiteY1" fmla="*/ 0 h 948532"/>
                <a:gd name="connsiteX2" fmla="*/ 446578 w 593730"/>
                <a:gd name="connsiteY2" fmla="*/ 0 h 948532"/>
                <a:gd name="connsiteX3" fmla="*/ 494773 w 593730"/>
                <a:gd name="connsiteY3" fmla="*/ 0 h 948532"/>
                <a:gd name="connsiteX4" fmla="*/ 593730 w 593730"/>
                <a:gd name="connsiteY4" fmla="*/ 101424 h 948532"/>
                <a:gd name="connsiteX5" fmla="*/ 535767 w 593730"/>
                <a:gd name="connsiteY5" fmla="*/ 638690 h 948532"/>
                <a:gd name="connsiteX6" fmla="*/ 589909 w 593730"/>
                <a:gd name="connsiteY6" fmla="*/ 948532 h 948532"/>
                <a:gd name="connsiteX7" fmla="*/ 30014 w 593730"/>
                <a:gd name="connsiteY7" fmla="*/ 722313 h 948532"/>
                <a:gd name="connsiteX8" fmla="*/ 38914 w 593730"/>
                <a:gd name="connsiteY8" fmla="*/ 638688 h 948532"/>
                <a:gd name="connsiteX9" fmla="*/ 0 w 593730"/>
                <a:gd name="connsiteY9" fmla="*/ 101424 h 948532"/>
                <a:gd name="connsiteX10" fmla="*/ 98957 w 593730"/>
                <a:gd name="connsiteY10" fmla="*/ 0 h 948532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38914 w 593730"/>
                <a:gd name="connsiteY8" fmla="*/ 638688 h 722313"/>
                <a:gd name="connsiteX9" fmla="*/ 0 w 593730"/>
                <a:gd name="connsiteY9" fmla="*/ 101424 h 722313"/>
                <a:gd name="connsiteX10" fmla="*/ 98957 w 593730"/>
                <a:gd name="connsiteY10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0 w 593730"/>
                <a:gd name="connsiteY8" fmla="*/ 101424 h 722313"/>
                <a:gd name="connsiteX9" fmla="*/ 98957 w 593730"/>
                <a:gd name="connsiteY9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44666 w 593730"/>
                <a:gd name="connsiteY5" fmla="*/ 722313 h 722313"/>
                <a:gd name="connsiteX6" fmla="*/ 30014 w 593730"/>
                <a:gd name="connsiteY6" fmla="*/ 72231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3730" h="722313">
                  <a:moveTo>
                    <a:pt x="98957" y="0"/>
                  </a:moveTo>
                  <a:lnTo>
                    <a:pt x="154266" y="0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44666" y="722313"/>
                  </a:lnTo>
                  <a:lnTo>
                    <a:pt x="30014" y="722313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3" name="フリーフォーム 42"/>
            <p:cNvSpPr/>
            <p:nvPr/>
          </p:nvSpPr>
          <p:spPr>
            <a:xfrm rot="10800000">
              <a:off x="5954399" y="4835139"/>
              <a:ext cx="526588" cy="1197503"/>
            </a:xfrm>
            <a:custGeom>
              <a:avLst/>
              <a:gdLst>
                <a:gd name="connsiteX0" fmla="*/ 569450 w 569450"/>
                <a:gd name="connsiteY0" fmla="*/ 1041783 h 1041783"/>
                <a:gd name="connsiteX1" fmla="*/ 0 w 569450"/>
                <a:gd name="connsiteY1" fmla="*/ 1041783 h 1041783"/>
                <a:gd name="connsiteX2" fmla="*/ 52101 w 569450"/>
                <a:gd name="connsiteY2" fmla="*/ 739362 h 1041783"/>
                <a:gd name="connsiteX3" fmla="*/ 155659 w 569450"/>
                <a:gd name="connsiteY3" fmla="*/ 0 h 1041783"/>
                <a:gd name="connsiteX4" fmla="*/ 277981 w 569450"/>
                <a:gd name="connsiteY4" fmla="*/ 0 h 1041783"/>
                <a:gd name="connsiteX5" fmla="*/ 277981 w 569450"/>
                <a:gd name="connsiteY5" fmla="*/ 704754 h 1041783"/>
                <a:gd name="connsiteX6" fmla="*/ 292572 w 569450"/>
                <a:gd name="connsiteY6" fmla="*/ 704754 h 1041783"/>
                <a:gd name="connsiteX7" fmla="*/ 292572 w 569450"/>
                <a:gd name="connsiteY7" fmla="*/ 0 h 1041783"/>
                <a:gd name="connsiteX8" fmla="*/ 414893 w 569450"/>
                <a:gd name="connsiteY8" fmla="*/ 0 h 1041783"/>
                <a:gd name="connsiteX9" fmla="*/ 523237 w 569450"/>
                <a:gd name="connsiteY9" fmla="*/ 773539 h 1041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9450" h="1041783">
                  <a:moveTo>
                    <a:pt x="569450" y="1041783"/>
                  </a:moveTo>
                  <a:lnTo>
                    <a:pt x="0" y="1041783"/>
                  </a:lnTo>
                  <a:lnTo>
                    <a:pt x="52101" y="739362"/>
                  </a:lnTo>
                  <a:lnTo>
                    <a:pt x="155659" y="0"/>
                  </a:lnTo>
                  <a:lnTo>
                    <a:pt x="277981" y="0"/>
                  </a:lnTo>
                  <a:lnTo>
                    <a:pt x="277981" y="704754"/>
                  </a:lnTo>
                  <a:lnTo>
                    <a:pt x="292572" y="704754"/>
                  </a:lnTo>
                  <a:lnTo>
                    <a:pt x="292572" y="0"/>
                  </a:lnTo>
                  <a:lnTo>
                    <a:pt x="414893" y="0"/>
                  </a:lnTo>
                  <a:lnTo>
                    <a:pt x="523237" y="773539"/>
                  </a:lnTo>
                  <a:close/>
                </a:path>
              </a:pathLst>
            </a:custGeom>
            <a:solidFill>
              <a:srgbClr val="70A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" name="台形 529"/>
            <p:cNvSpPr/>
            <p:nvPr/>
          </p:nvSpPr>
          <p:spPr>
            <a:xfrm rot="10800000" flipV="1">
              <a:off x="6163051" y="4171308"/>
              <a:ext cx="120292" cy="564241"/>
            </a:xfrm>
            <a:custGeom>
              <a:avLst/>
              <a:gdLst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0 w 120292"/>
                <a:gd name="connsiteY4" fmla="*/ 451313 h 451313"/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57150 w 120292"/>
                <a:gd name="connsiteY4" fmla="*/ 448318 h 451313"/>
                <a:gd name="connsiteX5" fmla="*/ 0 w 120292"/>
                <a:gd name="connsiteY5" fmla="*/ 451313 h 451313"/>
                <a:gd name="connsiteX0" fmla="*/ 0 w 120292"/>
                <a:gd name="connsiteY0" fmla="*/ 451313 h 498324"/>
                <a:gd name="connsiteX1" fmla="*/ 34837 w 120292"/>
                <a:gd name="connsiteY1" fmla="*/ 0 h 498324"/>
                <a:gd name="connsiteX2" fmla="*/ 85455 w 120292"/>
                <a:gd name="connsiteY2" fmla="*/ 0 h 498324"/>
                <a:gd name="connsiteX3" fmla="*/ 120292 w 120292"/>
                <a:gd name="connsiteY3" fmla="*/ 451313 h 498324"/>
                <a:gd name="connsiteX4" fmla="*/ 59531 w 120292"/>
                <a:gd name="connsiteY4" fmla="*/ 498324 h 498324"/>
                <a:gd name="connsiteX5" fmla="*/ 0 w 120292"/>
                <a:gd name="connsiteY5" fmla="*/ 451313 h 498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292" h="498324">
                  <a:moveTo>
                    <a:pt x="0" y="451313"/>
                  </a:moveTo>
                  <a:lnTo>
                    <a:pt x="34837" y="0"/>
                  </a:lnTo>
                  <a:lnTo>
                    <a:pt x="85455" y="0"/>
                  </a:lnTo>
                  <a:lnTo>
                    <a:pt x="120292" y="451313"/>
                  </a:lnTo>
                  <a:lnTo>
                    <a:pt x="59531" y="498324"/>
                  </a:lnTo>
                  <a:lnTo>
                    <a:pt x="0" y="451313"/>
                  </a:lnTo>
                  <a:close/>
                </a:path>
              </a:pathLst>
            </a:cu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" name="台形 44"/>
            <p:cNvSpPr/>
            <p:nvPr/>
          </p:nvSpPr>
          <p:spPr>
            <a:xfrm rot="10800000">
              <a:off x="6178527" y="4097334"/>
              <a:ext cx="89340" cy="73973"/>
            </a:xfrm>
            <a:prstGeom prst="trapezoid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" name="フリーフォーム 45"/>
            <p:cNvSpPr/>
            <p:nvPr/>
          </p:nvSpPr>
          <p:spPr>
            <a:xfrm rot="10800000">
              <a:off x="6055138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" name="正方形/長方形 46"/>
            <p:cNvSpPr/>
            <p:nvPr/>
          </p:nvSpPr>
          <p:spPr>
            <a:xfrm>
              <a:off x="5952349" y="4793987"/>
              <a:ext cx="526163" cy="52006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" name="フリーフォーム 47"/>
            <p:cNvSpPr/>
            <p:nvPr/>
          </p:nvSpPr>
          <p:spPr>
            <a:xfrm rot="10800000">
              <a:off x="5928103" y="4097336"/>
              <a:ext cx="593730" cy="812572"/>
            </a:xfrm>
            <a:custGeom>
              <a:avLst/>
              <a:gdLst>
                <a:gd name="connsiteX0" fmla="*/ 515838 w 635860"/>
                <a:gd name="connsiteY0" fmla="*/ 812572 h 812572"/>
                <a:gd name="connsiteX1" fmla="*/ 460529 w 635860"/>
                <a:gd name="connsiteY1" fmla="*/ 812572 h 812572"/>
                <a:gd name="connsiteX2" fmla="*/ 454239 w 635860"/>
                <a:gd name="connsiteY2" fmla="*/ 812572 h 812572"/>
                <a:gd name="connsiteX3" fmla="*/ 454277 w 635860"/>
                <a:gd name="connsiteY3" fmla="*/ 811952 h 812572"/>
                <a:gd name="connsiteX4" fmla="*/ 317930 w 635860"/>
                <a:gd name="connsiteY4" fmla="*/ 364294 h 812572"/>
                <a:gd name="connsiteX5" fmla="*/ 181583 w 635860"/>
                <a:gd name="connsiteY5" fmla="*/ 811952 h 812572"/>
                <a:gd name="connsiteX6" fmla="*/ 181621 w 635860"/>
                <a:gd name="connsiteY6" fmla="*/ 812572 h 812572"/>
                <a:gd name="connsiteX7" fmla="*/ 168217 w 635860"/>
                <a:gd name="connsiteY7" fmla="*/ 812572 h 812572"/>
                <a:gd name="connsiteX8" fmla="*/ 120022 w 635860"/>
                <a:gd name="connsiteY8" fmla="*/ 812572 h 812572"/>
                <a:gd name="connsiteX9" fmla="*/ 21065 w 635860"/>
                <a:gd name="connsiteY9" fmla="*/ 711148 h 812572"/>
                <a:gd name="connsiteX10" fmla="*/ 68414 w 635860"/>
                <a:gd name="connsiteY10" fmla="*/ 111959 h 812572"/>
                <a:gd name="connsiteX11" fmla="*/ 0 w 635860"/>
                <a:gd name="connsiteY11" fmla="*/ 111959 h 812572"/>
                <a:gd name="connsiteX12" fmla="*/ 166405 w 635860"/>
                <a:gd name="connsiteY12" fmla="*/ 0 h 812572"/>
                <a:gd name="connsiteX13" fmla="*/ 300557 w 635860"/>
                <a:gd name="connsiteY13" fmla="*/ 90259 h 812572"/>
                <a:gd name="connsiteX14" fmla="*/ 335304 w 635860"/>
                <a:gd name="connsiteY14" fmla="*/ 90259 h 812572"/>
                <a:gd name="connsiteX15" fmla="*/ 469455 w 635860"/>
                <a:gd name="connsiteY15" fmla="*/ 0 h 812572"/>
                <a:gd name="connsiteX16" fmla="*/ 635860 w 635860"/>
                <a:gd name="connsiteY16" fmla="*/ 111959 h 812572"/>
                <a:gd name="connsiteX17" fmla="*/ 585830 w 635860"/>
                <a:gd name="connsiteY17" fmla="*/ 111959 h 812572"/>
                <a:gd name="connsiteX18" fmla="*/ 614795 w 635860"/>
                <a:gd name="connsiteY18" fmla="*/ 711148 h 812572"/>
                <a:gd name="connsiteX19" fmla="*/ 515838 w 635860"/>
                <a:gd name="connsiteY19" fmla="*/ 812572 h 812572"/>
                <a:gd name="connsiteX0" fmla="*/ 515838 w 614795"/>
                <a:gd name="connsiteY0" fmla="*/ 812572 h 812572"/>
                <a:gd name="connsiteX1" fmla="*/ 460529 w 614795"/>
                <a:gd name="connsiteY1" fmla="*/ 812572 h 812572"/>
                <a:gd name="connsiteX2" fmla="*/ 454239 w 614795"/>
                <a:gd name="connsiteY2" fmla="*/ 812572 h 812572"/>
                <a:gd name="connsiteX3" fmla="*/ 454277 w 614795"/>
                <a:gd name="connsiteY3" fmla="*/ 811952 h 812572"/>
                <a:gd name="connsiteX4" fmla="*/ 317930 w 614795"/>
                <a:gd name="connsiteY4" fmla="*/ 364294 h 812572"/>
                <a:gd name="connsiteX5" fmla="*/ 181583 w 614795"/>
                <a:gd name="connsiteY5" fmla="*/ 811952 h 812572"/>
                <a:gd name="connsiteX6" fmla="*/ 181621 w 614795"/>
                <a:gd name="connsiteY6" fmla="*/ 812572 h 812572"/>
                <a:gd name="connsiteX7" fmla="*/ 168217 w 614795"/>
                <a:gd name="connsiteY7" fmla="*/ 812572 h 812572"/>
                <a:gd name="connsiteX8" fmla="*/ 120022 w 614795"/>
                <a:gd name="connsiteY8" fmla="*/ 812572 h 812572"/>
                <a:gd name="connsiteX9" fmla="*/ 21065 w 614795"/>
                <a:gd name="connsiteY9" fmla="*/ 711148 h 812572"/>
                <a:gd name="connsiteX10" fmla="*/ 68414 w 614795"/>
                <a:gd name="connsiteY10" fmla="*/ 111959 h 812572"/>
                <a:gd name="connsiteX11" fmla="*/ 0 w 614795"/>
                <a:gd name="connsiteY11" fmla="*/ 111959 h 812572"/>
                <a:gd name="connsiteX12" fmla="*/ 166405 w 614795"/>
                <a:gd name="connsiteY12" fmla="*/ 0 h 812572"/>
                <a:gd name="connsiteX13" fmla="*/ 300557 w 614795"/>
                <a:gd name="connsiteY13" fmla="*/ 90259 h 812572"/>
                <a:gd name="connsiteX14" fmla="*/ 335304 w 614795"/>
                <a:gd name="connsiteY14" fmla="*/ 90259 h 812572"/>
                <a:gd name="connsiteX15" fmla="*/ 469455 w 614795"/>
                <a:gd name="connsiteY15" fmla="*/ 0 h 812572"/>
                <a:gd name="connsiteX16" fmla="*/ 585830 w 614795"/>
                <a:gd name="connsiteY16" fmla="*/ 111959 h 812572"/>
                <a:gd name="connsiteX17" fmla="*/ 614795 w 614795"/>
                <a:gd name="connsiteY17" fmla="*/ 711148 h 812572"/>
                <a:gd name="connsiteX18" fmla="*/ 515838 w 614795"/>
                <a:gd name="connsiteY18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79492 w 593730"/>
                <a:gd name="connsiteY12" fmla="*/ 90259 h 812572"/>
                <a:gd name="connsiteX13" fmla="*/ 314239 w 593730"/>
                <a:gd name="connsiteY13" fmla="*/ 90259 h 812572"/>
                <a:gd name="connsiteX14" fmla="*/ 448390 w 593730"/>
                <a:gd name="connsiteY14" fmla="*/ 0 h 812572"/>
                <a:gd name="connsiteX15" fmla="*/ 564765 w 593730"/>
                <a:gd name="connsiteY15" fmla="*/ 111959 h 812572"/>
                <a:gd name="connsiteX16" fmla="*/ 593730 w 593730"/>
                <a:gd name="connsiteY16" fmla="*/ 711148 h 812572"/>
                <a:gd name="connsiteX17" fmla="*/ 494773 w 593730"/>
                <a:gd name="connsiteY17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79492 w 593730"/>
                <a:gd name="connsiteY12" fmla="*/ 90259 h 812572"/>
                <a:gd name="connsiteX13" fmla="*/ 448390 w 593730"/>
                <a:gd name="connsiteY13" fmla="*/ 0 h 812572"/>
                <a:gd name="connsiteX14" fmla="*/ 564765 w 593730"/>
                <a:gd name="connsiteY14" fmla="*/ 111959 h 812572"/>
                <a:gd name="connsiteX15" fmla="*/ 593730 w 593730"/>
                <a:gd name="connsiteY15" fmla="*/ 711148 h 812572"/>
                <a:gd name="connsiteX16" fmla="*/ 494773 w 593730"/>
                <a:gd name="connsiteY16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98542 w 593730"/>
                <a:gd name="connsiteY12" fmla="*/ 59302 h 812572"/>
                <a:gd name="connsiteX13" fmla="*/ 448390 w 593730"/>
                <a:gd name="connsiteY13" fmla="*/ 0 h 812572"/>
                <a:gd name="connsiteX14" fmla="*/ 564765 w 593730"/>
                <a:gd name="connsiteY14" fmla="*/ 111959 h 812572"/>
                <a:gd name="connsiteX15" fmla="*/ 593730 w 593730"/>
                <a:gd name="connsiteY15" fmla="*/ 711148 h 812572"/>
                <a:gd name="connsiteX16" fmla="*/ 494773 w 593730"/>
                <a:gd name="connsiteY16" fmla="*/ 812572 h 812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3730" h="812572">
                  <a:moveTo>
                    <a:pt x="494773" y="812572"/>
                  </a:moveTo>
                  <a:lnTo>
                    <a:pt x="439464" y="812572"/>
                  </a:lnTo>
                  <a:lnTo>
                    <a:pt x="433174" y="812572"/>
                  </a:lnTo>
                  <a:cubicBezTo>
                    <a:pt x="433187" y="812365"/>
                    <a:pt x="433199" y="812159"/>
                    <a:pt x="433212" y="811952"/>
                  </a:cubicBezTo>
                  <a:cubicBezTo>
                    <a:pt x="433212" y="564717"/>
                    <a:pt x="312783" y="364294"/>
                    <a:pt x="296865" y="364294"/>
                  </a:cubicBezTo>
                  <a:cubicBezTo>
                    <a:pt x="280946" y="364294"/>
                    <a:pt x="160518" y="564717"/>
                    <a:pt x="160518" y="811952"/>
                  </a:cubicBezTo>
                  <a:cubicBezTo>
                    <a:pt x="160531" y="812159"/>
                    <a:pt x="160543" y="812365"/>
                    <a:pt x="160556" y="812572"/>
                  </a:cubicBezTo>
                  <a:lnTo>
                    <a:pt x="147152" y="812572"/>
                  </a:lnTo>
                  <a:lnTo>
                    <a:pt x="98957" y="812572"/>
                  </a:lnTo>
                  <a:cubicBezTo>
                    <a:pt x="44305" y="812572"/>
                    <a:pt x="0" y="767162"/>
                    <a:pt x="0" y="711148"/>
                  </a:cubicBezTo>
                  <a:lnTo>
                    <a:pt x="47349" y="111959"/>
                  </a:lnTo>
                  <a:lnTo>
                    <a:pt x="145340" y="0"/>
                  </a:lnTo>
                  <a:lnTo>
                    <a:pt x="298542" y="59302"/>
                  </a:lnTo>
                  <a:lnTo>
                    <a:pt x="448390" y="0"/>
                  </a:lnTo>
                  <a:lnTo>
                    <a:pt x="564765" y="111959"/>
                  </a:lnTo>
                  <a:lnTo>
                    <a:pt x="593730" y="711148"/>
                  </a:lnTo>
                  <a:cubicBezTo>
                    <a:pt x="593730" y="767162"/>
                    <a:pt x="549425" y="812572"/>
                    <a:pt x="494773" y="812572"/>
                  </a:cubicBezTo>
                  <a:close/>
                </a:path>
              </a:pathLst>
            </a:custGeom>
            <a:pattFill prst="dkVert">
              <a:fgClr>
                <a:srgbClr val="E7E6E6">
                  <a:lumMod val="50000"/>
                </a:srgbClr>
              </a:fgClr>
              <a:bgClr>
                <a:sysClr val="windowText" lastClr="000000">
                  <a:lumMod val="65000"/>
                  <a:lumOff val="35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9" name="円/楕円 48"/>
            <p:cNvSpPr/>
            <p:nvPr/>
          </p:nvSpPr>
          <p:spPr>
            <a:xfrm>
              <a:off x="6201363" y="461326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" name="円/楕円 49"/>
            <p:cNvSpPr/>
            <p:nvPr/>
          </p:nvSpPr>
          <p:spPr>
            <a:xfrm>
              <a:off x="6201363" y="4753760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" name="フリーフォーム 50"/>
            <p:cNvSpPr/>
            <p:nvPr/>
          </p:nvSpPr>
          <p:spPr>
            <a:xfrm>
              <a:off x="5978813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2" name="フリーフォーム 51"/>
            <p:cNvSpPr/>
            <p:nvPr/>
          </p:nvSpPr>
          <p:spPr>
            <a:xfrm>
              <a:off x="6217142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3" name="角丸四角形 52"/>
            <p:cNvSpPr/>
            <p:nvPr/>
          </p:nvSpPr>
          <p:spPr>
            <a:xfrm>
              <a:off x="6090294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4" name="角丸四角形 53"/>
            <p:cNvSpPr/>
            <p:nvPr/>
          </p:nvSpPr>
          <p:spPr>
            <a:xfrm>
              <a:off x="6288610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55" name="グループ化 54"/>
          <p:cNvGrpSpPr>
            <a:grpSpLocks noChangeAspect="1"/>
          </p:cNvGrpSpPr>
          <p:nvPr/>
        </p:nvGrpSpPr>
        <p:grpSpPr>
          <a:xfrm>
            <a:off x="8385852" y="867554"/>
            <a:ext cx="608626" cy="1564109"/>
            <a:chOff x="6846758" y="3516238"/>
            <a:chExt cx="1014376" cy="2606848"/>
          </a:xfrm>
        </p:grpSpPr>
        <p:sp>
          <p:nvSpPr>
            <p:cNvPr id="56" name="涙形 55"/>
            <p:cNvSpPr/>
            <p:nvPr/>
          </p:nvSpPr>
          <p:spPr>
            <a:xfrm rot="15300000">
              <a:off x="7120119" y="3516238"/>
              <a:ext cx="456659" cy="456659"/>
            </a:xfrm>
            <a:prstGeom prst="teardrop">
              <a:avLst>
                <a:gd name="adj" fmla="val 110578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" name="円/楕円 56"/>
            <p:cNvSpPr/>
            <p:nvPr/>
          </p:nvSpPr>
          <p:spPr>
            <a:xfrm rot="900000" flipH="1">
              <a:off x="7522711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8" name="円/楕円 57"/>
            <p:cNvSpPr/>
            <p:nvPr/>
          </p:nvSpPr>
          <p:spPr>
            <a:xfrm rot="20700000">
              <a:off x="7098272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9" name="台形 58"/>
            <p:cNvSpPr/>
            <p:nvPr/>
          </p:nvSpPr>
          <p:spPr>
            <a:xfrm>
              <a:off x="7260131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0" name="台形 59"/>
            <p:cNvSpPr/>
            <p:nvPr/>
          </p:nvSpPr>
          <p:spPr>
            <a:xfrm rot="10800000">
              <a:off x="7185438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1" name="フリーフォーム 60"/>
            <p:cNvSpPr/>
            <p:nvPr/>
          </p:nvSpPr>
          <p:spPr>
            <a:xfrm rot="900000" flipH="1">
              <a:off x="6846758" y="5021614"/>
              <a:ext cx="242292" cy="266783"/>
            </a:xfrm>
            <a:custGeom>
              <a:avLst/>
              <a:gdLst>
                <a:gd name="connsiteX0" fmla="*/ 548191 w 1053558"/>
                <a:gd name="connsiteY0" fmla="*/ 0 h 1160050"/>
                <a:gd name="connsiteX1" fmla="*/ 603898 w 1053558"/>
                <a:gd name="connsiteY1" fmla="*/ 0 h 1160050"/>
                <a:gd name="connsiteX2" fmla="*/ 888019 w 1053558"/>
                <a:gd name="connsiteY2" fmla="*/ 284122 h 1160050"/>
                <a:gd name="connsiteX3" fmla="*/ 888018 w 1053558"/>
                <a:gd name="connsiteY3" fmla="*/ 519599 h 1160050"/>
                <a:gd name="connsiteX4" fmla="*/ 1044877 w 1053558"/>
                <a:gd name="connsiteY4" fmla="*/ 791774 h 1160050"/>
                <a:gd name="connsiteX5" fmla="*/ 1021051 w 1053558"/>
                <a:gd name="connsiteY5" fmla="*/ 880419 h 1160050"/>
                <a:gd name="connsiteX6" fmla="*/ 932405 w 1053558"/>
                <a:gd name="connsiteY6" fmla="*/ 856592 h 1160050"/>
                <a:gd name="connsiteX7" fmla="*/ 766226 w 1053558"/>
                <a:gd name="connsiteY7" fmla="*/ 568242 h 1160050"/>
                <a:gd name="connsiteX8" fmla="*/ 757081 w 1053558"/>
                <a:gd name="connsiteY8" fmla="*/ 568242 h 1160050"/>
                <a:gd name="connsiteX9" fmla="*/ 829280 w 1053558"/>
                <a:gd name="connsiteY9" fmla="*/ 981260 h 1160050"/>
                <a:gd name="connsiteX10" fmla="*/ 776520 w 1053558"/>
                <a:gd name="connsiteY10" fmla="*/ 1056372 h 1160050"/>
                <a:gd name="connsiteX11" fmla="*/ 701407 w 1053558"/>
                <a:gd name="connsiteY11" fmla="*/ 1003613 h 1160050"/>
                <a:gd name="connsiteX12" fmla="*/ 625300 w 1053558"/>
                <a:gd name="connsiteY12" fmla="*/ 568242 h 1160050"/>
                <a:gd name="connsiteX13" fmla="*/ 612400 w 1053558"/>
                <a:gd name="connsiteY13" fmla="*/ 568242 h 1160050"/>
                <a:gd name="connsiteX14" fmla="*/ 612400 w 1053558"/>
                <a:gd name="connsiteY14" fmla="*/ 1095144 h 1160050"/>
                <a:gd name="connsiteX15" fmla="*/ 547494 w 1053558"/>
                <a:gd name="connsiteY15" fmla="*/ 1160050 h 1160050"/>
                <a:gd name="connsiteX16" fmla="*/ 482587 w 1053558"/>
                <a:gd name="connsiteY16" fmla="*/ 1095144 h 1160050"/>
                <a:gd name="connsiteX17" fmla="*/ 482587 w 1053558"/>
                <a:gd name="connsiteY17" fmla="*/ 568242 h 1160050"/>
                <a:gd name="connsiteX18" fmla="*/ 466450 w 1053558"/>
                <a:gd name="connsiteY18" fmla="*/ 568242 h 1160050"/>
                <a:gd name="connsiteX19" fmla="*/ 349528 w 1053558"/>
                <a:gd name="connsiteY19" fmla="*/ 1004601 h 1160050"/>
                <a:gd name="connsiteX20" fmla="*/ 270035 w 1053558"/>
                <a:gd name="connsiteY20" fmla="*/ 1050496 h 1160050"/>
                <a:gd name="connsiteX21" fmla="*/ 224140 w 1053558"/>
                <a:gd name="connsiteY21" fmla="*/ 971003 h 1160050"/>
                <a:gd name="connsiteX22" fmla="*/ 332059 w 1053558"/>
                <a:gd name="connsiteY22" fmla="*/ 568242 h 1160050"/>
                <a:gd name="connsiteX23" fmla="*/ 309740 w 1053558"/>
                <a:gd name="connsiteY23" fmla="*/ 568242 h 1160050"/>
                <a:gd name="connsiteX24" fmla="*/ 144848 w 1053558"/>
                <a:gd name="connsiteY24" fmla="*/ 733133 h 1160050"/>
                <a:gd name="connsiteX25" fmla="*/ 24852 w 1053558"/>
                <a:gd name="connsiteY25" fmla="*/ 733133 h 1160050"/>
                <a:gd name="connsiteX26" fmla="*/ 24852 w 1053558"/>
                <a:gd name="connsiteY26" fmla="*/ 613137 h 1160050"/>
                <a:gd name="connsiteX27" fmla="*/ 264069 w 1053558"/>
                <a:gd name="connsiteY27" fmla="*/ 373920 h 1160050"/>
                <a:gd name="connsiteX28" fmla="*/ 264069 w 1053558"/>
                <a:gd name="connsiteY28" fmla="*/ 284122 h 1160050"/>
                <a:gd name="connsiteX29" fmla="*/ 548191 w 1053558"/>
                <a:gd name="connsiteY29" fmla="*/ 0 h 116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53558" h="1160050">
                  <a:moveTo>
                    <a:pt x="548191" y="0"/>
                  </a:moveTo>
                  <a:lnTo>
                    <a:pt x="603898" y="0"/>
                  </a:lnTo>
                  <a:cubicBezTo>
                    <a:pt x="760815" y="0"/>
                    <a:pt x="888020" y="127205"/>
                    <a:pt x="888019" y="284122"/>
                  </a:cubicBezTo>
                  <a:lnTo>
                    <a:pt x="888018" y="519599"/>
                  </a:lnTo>
                  <a:lnTo>
                    <a:pt x="1044877" y="791774"/>
                  </a:lnTo>
                  <a:cubicBezTo>
                    <a:pt x="1062776" y="822832"/>
                    <a:pt x="1052109" y="862518"/>
                    <a:pt x="1021051" y="880419"/>
                  </a:cubicBezTo>
                  <a:cubicBezTo>
                    <a:pt x="989992" y="898318"/>
                    <a:pt x="950305" y="887650"/>
                    <a:pt x="932405" y="856592"/>
                  </a:cubicBezTo>
                  <a:lnTo>
                    <a:pt x="766226" y="568242"/>
                  </a:lnTo>
                  <a:lnTo>
                    <a:pt x="757081" y="568242"/>
                  </a:lnTo>
                  <a:lnTo>
                    <a:pt x="829280" y="981260"/>
                  </a:lnTo>
                  <a:cubicBezTo>
                    <a:pt x="835453" y="1016571"/>
                    <a:pt x="811832" y="1050199"/>
                    <a:pt x="776520" y="1056372"/>
                  </a:cubicBezTo>
                  <a:cubicBezTo>
                    <a:pt x="741209" y="1062545"/>
                    <a:pt x="707580" y="1038924"/>
                    <a:pt x="701407" y="1003613"/>
                  </a:cubicBezTo>
                  <a:lnTo>
                    <a:pt x="625300" y="568242"/>
                  </a:lnTo>
                  <a:lnTo>
                    <a:pt x="612400" y="568242"/>
                  </a:lnTo>
                  <a:lnTo>
                    <a:pt x="612400" y="1095144"/>
                  </a:lnTo>
                  <a:cubicBezTo>
                    <a:pt x="612400" y="1130992"/>
                    <a:pt x="583340" y="1160051"/>
                    <a:pt x="547494" y="1160050"/>
                  </a:cubicBezTo>
                  <a:cubicBezTo>
                    <a:pt x="511647" y="1160051"/>
                    <a:pt x="482587" y="1130992"/>
                    <a:pt x="482587" y="1095144"/>
                  </a:cubicBezTo>
                  <a:lnTo>
                    <a:pt x="482587" y="568242"/>
                  </a:lnTo>
                  <a:lnTo>
                    <a:pt x="466450" y="568242"/>
                  </a:lnTo>
                  <a:lnTo>
                    <a:pt x="349528" y="1004601"/>
                  </a:lnTo>
                  <a:cubicBezTo>
                    <a:pt x="340251" y="1039226"/>
                    <a:pt x="304661" y="1059773"/>
                    <a:pt x="270035" y="1050496"/>
                  </a:cubicBezTo>
                  <a:cubicBezTo>
                    <a:pt x="235409" y="1041219"/>
                    <a:pt x="214862" y="1005628"/>
                    <a:pt x="224140" y="971003"/>
                  </a:cubicBezTo>
                  <a:lnTo>
                    <a:pt x="332059" y="568242"/>
                  </a:lnTo>
                  <a:lnTo>
                    <a:pt x="309740" y="568242"/>
                  </a:lnTo>
                  <a:lnTo>
                    <a:pt x="144848" y="733133"/>
                  </a:lnTo>
                  <a:cubicBezTo>
                    <a:pt x="111712" y="766269"/>
                    <a:pt x="57988" y="766269"/>
                    <a:pt x="24852" y="733133"/>
                  </a:cubicBezTo>
                  <a:cubicBezTo>
                    <a:pt x="-8284" y="699998"/>
                    <a:pt x="-8284" y="646273"/>
                    <a:pt x="24852" y="613137"/>
                  </a:cubicBezTo>
                  <a:lnTo>
                    <a:pt x="264069" y="373920"/>
                  </a:lnTo>
                  <a:lnTo>
                    <a:pt x="264069" y="284122"/>
                  </a:lnTo>
                  <a:cubicBezTo>
                    <a:pt x="264069" y="127206"/>
                    <a:pt x="391274" y="1"/>
                    <a:pt x="54819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2" name="フリーフォーム 61"/>
            <p:cNvSpPr/>
            <p:nvPr/>
          </p:nvSpPr>
          <p:spPr>
            <a:xfrm rot="20700000">
              <a:off x="7618842" y="5013096"/>
              <a:ext cx="242292" cy="266783"/>
            </a:xfrm>
            <a:custGeom>
              <a:avLst/>
              <a:gdLst>
                <a:gd name="connsiteX0" fmla="*/ 548191 w 1053558"/>
                <a:gd name="connsiteY0" fmla="*/ 0 h 1160050"/>
                <a:gd name="connsiteX1" fmla="*/ 603898 w 1053558"/>
                <a:gd name="connsiteY1" fmla="*/ 0 h 1160050"/>
                <a:gd name="connsiteX2" fmla="*/ 888019 w 1053558"/>
                <a:gd name="connsiteY2" fmla="*/ 284122 h 1160050"/>
                <a:gd name="connsiteX3" fmla="*/ 888018 w 1053558"/>
                <a:gd name="connsiteY3" fmla="*/ 519599 h 1160050"/>
                <a:gd name="connsiteX4" fmla="*/ 1044877 w 1053558"/>
                <a:gd name="connsiteY4" fmla="*/ 791774 h 1160050"/>
                <a:gd name="connsiteX5" fmla="*/ 1021051 w 1053558"/>
                <a:gd name="connsiteY5" fmla="*/ 880419 h 1160050"/>
                <a:gd name="connsiteX6" fmla="*/ 932405 w 1053558"/>
                <a:gd name="connsiteY6" fmla="*/ 856592 h 1160050"/>
                <a:gd name="connsiteX7" fmla="*/ 766226 w 1053558"/>
                <a:gd name="connsiteY7" fmla="*/ 568242 h 1160050"/>
                <a:gd name="connsiteX8" fmla="*/ 757081 w 1053558"/>
                <a:gd name="connsiteY8" fmla="*/ 568242 h 1160050"/>
                <a:gd name="connsiteX9" fmla="*/ 829280 w 1053558"/>
                <a:gd name="connsiteY9" fmla="*/ 981260 h 1160050"/>
                <a:gd name="connsiteX10" fmla="*/ 776520 w 1053558"/>
                <a:gd name="connsiteY10" fmla="*/ 1056372 h 1160050"/>
                <a:gd name="connsiteX11" fmla="*/ 701407 w 1053558"/>
                <a:gd name="connsiteY11" fmla="*/ 1003613 h 1160050"/>
                <a:gd name="connsiteX12" fmla="*/ 625300 w 1053558"/>
                <a:gd name="connsiteY12" fmla="*/ 568242 h 1160050"/>
                <a:gd name="connsiteX13" fmla="*/ 612400 w 1053558"/>
                <a:gd name="connsiteY13" fmla="*/ 568242 h 1160050"/>
                <a:gd name="connsiteX14" fmla="*/ 612400 w 1053558"/>
                <a:gd name="connsiteY14" fmla="*/ 1095144 h 1160050"/>
                <a:gd name="connsiteX15" fmla="*/ 547494 w 1053558"/>
                <a:gd name="connsiteY15" fmla="*/ 1160050 h 1160050"/>
                <a:gd name="connsiteX16" fmla="*/ 482587 w 1053558"/>
                <a:gd name="connsiteY16" fmla="*/ 1095144 h 1160050"/>
                <a:gd name="connsiteX17" fmla="*/ 482587 w 1053558"/>
                <a:gd name="connsiteY17" fmla="*/ 568242 h 1160050"/>
                <a:gd name="connsiteX18" fmla="*/ 466450 w 1053558"/>
                <a:gd name="connsiteY18" fmla="*/ 568242 h 1160050"/>
                <a:gd name="connsiteX19" fmla="*/ 349528 w 1053558"/>
                <a:gd name="connsiteY19" fmla="*/ 1004601 h 1160050"/>
                <a:gd name="connsiteX20" fmla="*/ 270035 w 1053558"/>
                <a:gd name="connsiteY20" fmla="*/ 1050496 h 1160050"/>
                <a:gd name="connsiteX21" fmla="*/ 224140 w 1053558"/>
                <a:gd name="connsiteY21" fmla="*/ 971003 h 1160050"/>
                <a:gd name="connsiteX22" fmla="*/ 332059 w 1053558"/>
                <a:gd name="connsiteY22" fmla="*/ 568242 h 1160050"/>
                <a:gd name="connsiteX23" fmla="*/ 309740 w 1053558"/>
                <a:gd name="connsiteY23" fmla="*/ 568242 h 1160050"/>
                <a:gd name="connsiteX24" fmla="*/ 144848 w 1053558"/>
                <a:gd name="connsiteY24" fmla="*/ 733133 h 1160050"/>
                <a:gd name="connsiteX25" fmla="*/ 24852 w 1053558"/>
                <a:gd name="connsiteY25" fmla="*/ 733133 h 1160050"/>
                <a:gd name="connsiteX26" fmla="*/ 24852 w 1053558"/>
                <a:gd name="connsiteY26" fmla="*/ 613137 h 1160050"/>
                <a:gd name="connsiteX27" fmla="*/ 264069 w 1053558"/>
                <a:gd name="connsiteY27" fmla="*/ 373920 h 1160050"/>
                <a:gd name="connsiteX28" fmla="*/ 264069 w 1053558"/>
                <a:gd name="connsiteY28" fmla="*/ 284122 h 1160050"/>
                <a:gd name="connsiteX29" fmla="*/ 548191 w 1053558"/>
                <a:gd name="connsiteY29" fmla="*/ 0 h 116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53558" h="1160050">
                  <a:moveTo>
                    <a:pt x="548191" y="0"/>
                  </a:moveTo>
                  <a:lnTo>
                    <a:pt x="603898" y="0"/>
                  </a:lnTo>
                  <a:cubicBezTo>
                    <a:pt x="760815" y="0"/>
                    <a:pt x="888020" y="127205"/>
                    <a:pt x="888019" y="284122"/>
                  </a:cubicBezTo>
                  <a:lnTo>
                    <a:pt x="888018" y="519599"/>
                  </a:lnTo>
                  <a:lnTo>
                    <a:pt x="1044877" y="791774"/>
                  </a:lnTo>
                  <a:cubicBezTo>
                    <a:pt x="1062776" y="822832"/>
                    <a:pt x="1052109" y="862518"/>
                    <a:pt x="1021051" y="880419"/>
                  </a:cubicBezTo>
                  <a:cubicBezTo>
                    <a:pt x="989992" y="898318"/>
                    <a:pt x="950305" y="887650"/>
                    <a:pt x="932405" y="856592"/>
                  </a:cubicBezTo>
                  <a:lnTo>
                    <a:pt x="766226" y="568242"/>
                  </a:lnTo>
                  <a:lnTo>
                    <a:pt x="757081" y="568242"/>
                  </a:lnTo>
                  <a:lnTo>
                    <a:pt x="829280" y="981260"/>
                  </a:lnTo>
                  <a:cubicBezTo>
                    <a:pt x="835453" y="1016571"/>
                    <a:pt x="811832" y="1050199"/>
                    <a:pt x="776520" y="1056372"/>
                  </a:cubicBezTo>
                  <a:cubicBezTo>
                    <a:pt x="741209" y="1062545"/>
                    <a:pt x="707580" y="1038924"/>
                    <a:pt x="701407" y="1003613"/>
                  </a:cubicBezTo>
                  <a:lnTo>
                    <a:pt x="625300" y="568242"/>
                  </a:lnTo>
                  <a:lnTo>
                    <a:pt x="612400" y="568242"/>
                  </a:lnTo>
                  <a:lnTo>
                    <a:pt x="612400" y="1095144"/>
                  </a:lnTo>
                  <a:cubicBezTo>
                    <a:pt x="612400" y="1130992"/>
                    <a:pt x="583340" y="1160051"/>
                    <a:pt x="547494" y="1160050"/>
                  </a:cubicBezTo>
                  <a:cubicBezTo>
                    <a:pt x="511647" y="1160051"/>
                    <a:pt x="482587" y="1130992"/>
                    <a:pt x="482587" y="1095144"/>
                  </a:cubicBezTo>
                  <a:lnTo>
                    <a:pt x="482587" y="568242"/>
                  </a:lnTo>
                  <a:lnTo>
                    <a:pt x="466450" y="568242"/>
                  </a:lnTo>
                  <a:lnTo>
                    <a:pt x="349528" y="1004601"/>
                  </a:lnTo>
                  <a:cubicBezTo>
                    <a:pt x="340251" y="1039226"/>
                    <a:pt x="304661" y="1059773"/>
                    <a:pt x="270035" y="1050496"/>
                  </a:cubicBezTo>
                  <a:cubicBezTo>
                    <a:pt x="235409" y="1041219"/>
                    <a:pt x="214862" y="1005628"/>
                    <a:pt x="224140" y="971003"/>
                  </a:cubicBezTo>
                  <a:lnTo>
                    <a:pt x="332059" y="568242"/>
                  </a:lnTo>
                  <a:lnTo>
                    <a:pt x="309740" y="568242"/>
                  </a:lnTo>
                  <a:lnTo>
                    <a:pt x="144848" y="733133"/>
                  </a:lnTo>
                  <a:cubicBezTo>
                    <a:pt x="111712" y="766269"/>
                    <a:pt x="57988" y="766269"/>
                    <a:pt x="24852" y="733133"/>
                  </a:cubicBezTo>
                  <a:cubicBezTo>
                    <a:pt x="-8284" y="699998"/>
                    <a:pt x="-8284" y="646273"/>
                    <a:pt x="24852" y="613137"/>
                  </a:cubicBezTo>
                  <a:lnTo>
                    <a:pt x="264069" y="373920"/>
                  </a:lnTo>
                  <a:lnTo>
                    <a:pt x="264069" y="284122"/>
                  </a:lnTo>
                  <a:cubicBezTo>
                    <a:pt x="264069" y="127206"/>
                    <a:pt x="391274" y="1"/>
                    <a:pt x="54819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3" name="フリーフォーム 62"/>
            <p:cNvSpPr/>
            <p:nvPr/>
          </p:nvSpPr>
          <p:spPr>
            <a:xfrm>
              <a:off x="7088208" y="4972049"/>
              <a:ext cx="259233" cy="104013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6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" name="フリーフォーム 63"/>
            <p:cNvSpPr/>
            <p:nvPr/>
          </p:nvSpPr>
          <p:spPr>
            <a:xfrm>
              <a:off x="7347441" y="4972049"/>
              <a:ext cx="259235" cy="1040131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6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" name="片側の 2 つの角を丸めた四角形 64"/>
            <p:cNvSpPr/>
            <p:nvPr/>
          </p:nvSpPr>
          <p:spPr>
            <a:xfrm rot="21004779" flipH="1">
              <a:off x="7575101" y="4127038"/>
              <a:ext cx="146050" cy="92997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6" name="円/楕円 65"/>
            <p:cNvSpPr/>
            <p:nvPr/>
          </p:nvSpPr>
          <p:spPr>
            <a:xfrm>
              <a:off x="7143306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7" name="片側の 2 つの角を丸めた四角形 66"/>
            <p:cNvSpPr/>
            <p:nvPr/>
          </p:nvSpPr>
          <p:spPr>
            <a:xfrm rot="595221">
              <a:off x="6986973" y="4135555"/>
              <a:ext cx="146050" cy="92997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8" name="フリーフォーム 67"/>
            <p:cNvSpPr/>
            <p:nvPr/>
          </p:nvSpPr>
          <p:spPr>
            <a:xfrm>
              <a:off x="7056632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377646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300422" y="377646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9" name="フリーフォーム 68"/>
            <p:cNvSpPr/>
            <p:nvPr/>
          </p:nvSpPr>
          <p:spPr>
            <a:xfrm rot="10800000">
              <a:off x="7185438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0" name="フリーフォーム 69"/>
            <p:cNvSpPr/>
            <p:nvPr/>
          </p:nvSpPr>
          <p:spPr>
            <a:xfrm flipH="1">
              <a:off x="7138352" y="4081463"/>
              <a:ext cx="430289" cy="410034"/>
            </a:xfrm>
            <a:custGeom>
              <a:avLst/>
              <a:gdLst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35744 w 430289"/>
                <a:gd name="connsiteY10" fmla="*/ 614363 h 614363"/>
                <a:gd name="connsiteX11" fmla="*/ 224119 w 430289"/>
                <a:gd name="connsiteY11" fmla="*/ 565193 h 614363"/>
                <a:gd name="connsiteX12" fmla="*/ 392188 w 430289"/>
                <a:gd name="connsiteY12" fmla="*/ 285751 h 614363"/>
                <a:gd name="connsiteX13" fmla="*/ 358851 w 430289"/>
                <a:gd name="connsiteY13" fmla="*/ 230982 h 614363"/>
                <a:gd name="connsiteX14" fmla="*/ 430289 w 430289"/>
                <a:gd name="connsiteY14" fmla="*/ 214314 h 614363"/>
                <a:gd name="connsiteX15" fmla="*/ 380283 w 430289"/>
                <a:gd name="connsiteY15" fmla="*/ 14289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24119 w 430289"/>
                <a:gd name="connsiteY10" fmla="*/ 565193 h 614363"/>
                <a:gd name="connsiteX11" fmla="*/ 392188 w 430289"/>
                <a:gd name="connsiteY11" fmla="*/ 285751 h 614363"/>
                <a:gd name="connsiteX12" fmla="*/ 358851 w 430289"/>
                <a:gd name="connsiteY12" fmla="*/ 230982 h 614363"/>
                <a:gd name="connsiteX13" fmla="*/ 430289 w 430289"/>
                <a:gd name="connsiteY13" fmla="*/ 214314 h 614363"/>
                <a:gd name="connsiteX14" fmla="*/ 380283 w 430289"/>
                <a:gd name="connsiteY14" fmla="*/ 14289 h 614363"/>
                <a:gd name="connsiteX15" fmla="*/ 339802 w 430289"/>
                <a:gd name="connsiteY15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392188 w 430289"/>
                <a:gd name="connsiteY10" fmla="*/ 285751 h 614363"/>
                <a:gd name="connsiteX11" fmla="*/ 358851 w 430289"/>
                <a:gd name="connsiteY11" fmla="*/ 230982 h 614363"/>
                <a:gd name="connsiteX12" fmla="*/ 430289 w 430289"/>
                <a:gd name="connsiteY12" fmla="*/ 214314 h 614363"/>
                <a:gd name="connsiteX13" fmla="*/ 380283 w 430289"/>
                <a:gd name="connsiteY13" fmla="*/ 14289 h 614363"/>
                <a:gd name="connsiteX14" fmla="*/ 339802 w 430289"/>
                <a:gd name="connsiteY14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194545 w 430289"/>
                <a:gd name="connsiteY7" fmla="*/ 614363 h 614363"/>
                <a:gd name="connsiteX8" fmla="*/ 215145 w 430289"/>
                <a:gd name="connsiteY8" fmla="*/ 580113 h 614363"/>
                <a:gd name="connsiteX9" fmla="*/ 392188 w 430289"/>
                <a:gd name="connsiteY9" fmla="*/ 285751 h 614363"/>
                <a:gd name="connsiteX10" fmla="*/ 358851 w 430289"/>
                <a:gd name="connsiteY10" fmla="*/ 230982 h 614363"/>
                <a:gd name="connsiteX11" fmla="*/ 430289 w 430289"/>
                <a:gd name="connsiteY11" fmla="*/ 214314 h 614363"/>
                <a:gd name="connsiteX12" fmla="*/ 380283 w 430289"/>
                <a:gd name="connsiteY12" fmla="*/ 14289 h 614363"/>
                <a:gd name="connsiteX13" fmla="*/ 339802 w 430289"/>
                <a:gd name="connsiteY13" fmla="*/ 0 h 614363"/>
                <a:gd name="connsiteX0" fmla="*/ 339802 w 430289"/>
                <a:gd name="connsiteY0" fmla="*/ 0 h 580113"/>
                <a:gd name="connsiteX1" fmla="*/ 215145 w 430289"/>
                <a:gd name="connsiteY1" fmla="*/ 527238 h 580113"/>
                <a:gd name="connsiteX2" fmla="*/ 90487 w 430289"/>
                <a:gd name="connsiteY2" fmla="*/ 0 h 580113"/>
                <a:gd name="connsiteX3" fmla="*/ 50006 w 430289"/>
                <a:gd name="connsiteY3" fmla="*/ 14289 h 580113"/>
                <a:gd name="connsiteX4" fmla="*/ 0 w 430289"/>
                <a:gd name="connsiteY4" fmla="*/ 214314 h 580113"/>
                <a:gd name="connsiteX5" fmla="*/ 71438 w 430289"/>
                <a:gd name="connsiteY5" fmla="*/ 230982 h 580113"/>
                <a:gd name="connsiteX6" fmla="*/ 38101 w 430289"/>
                <a:gd name="connsiteY6" fmla="*/ 285751 h 580113"/>
                <a:gd name="connsiteX7" fmla="*/ 215145 w 430289"/>
                <a:gd name="connsiteY7" fmla="*/ 580113 h 580113"/>
                <a:gd name="connsiteX8" fmla="*/ 392188 w 430289"/>
                <a:gd name="connsiteY8" fmla="*/ 285751 h 580113"/>
                <a:gd name="connsiteX9" fmla="*/ 358851 w 430289"/>
                <a:gd name="connsiteY9" fmla="*/ 230982 h 580113"/>
                <a:gd name="connsiteX10" fmla="*/ 430289 w 430289"/>
                <a:gd name="connsiteY10" fmla="*/ 214314 h 580113"/>
                <a:gd name="connsiteX11" fmla="*/ 380283 w 430289"/>
                <a:gd name="connsiteY11" fmla="*/ 14289 h 580113"/>
                <a:gd name="connsiteX12" fmla="*/ 339802 w 430289"/>
                <a:gd name="connsiteY12" fmla="*/ 0 h 580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30289" h="580113">
                  <a:moveTo>
                    <a:pt x="339802" y="0"/>
                  </a:moveTo>
                  <a:lnTo>
                    <a:pt x="215145" y="527238"/>
                  </a:lnTo>
                  <a:lnTo>
                    <a:pt x="90487" y="0"/>
                  </a:lnTo>
                  <a:lnTo>
                    <a:pt x="50006" y="14289"/>
                  </a:lnTo>
                  <a:lnTo>
                    <a:pt x="0" y="214314"/>
                  </a:lnTo>
                  <a:lnTo>
                    <a:pt x="71438" y="230982"/>
                  </a:lnTo>
                  <a:lnTo>
                    <a:pt x="38101" y="285751"/>
                  </a:lnTo>
                  <a:lnTo>
                    <a:pt x="215145" y="580113"/>
                  </a:lnTo>
                  <a:lnTo>
                    <a:pt x="392188" y="285751"/>
                  </a:lnTo>
                  <a:lnTo>
                    <a:pt x="358851" y="230982"/>
                  </a:lnTo>
                  <a:lnTo>
                    <a:pt x="430289" y="214314"/>
                  </a:lnTo>
                  <a:lnTo>
                    <a:pt x="380283" y="14289"/>
                  </a:lnTo>
                  <a:lnTo>
                    <a:pt x="339802" y="0"/>
                  </a:lnTo>
                  <a:close/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1" name="円/楕円 70"/>
            <p:cNvSpPr/>
            <p:nvPr/>
          </p:nvSpPr>
          <p:spPr>
            <a:xfrm>
              <a:off x="7326142" y="4790846"/>
              <a:ext cx="45719" cy="45719"/>
            </a:xfrm>
            <a:prstGeom prst="ellipse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" name="円/楕円 71"/>
            <p:cNvSpPr/>
            <p:nvPr/>
          </p:nvSpPr>
          <p:spPr>
            <a:xfrm>
              <a:off x="7326142" y="4664640"/>
              <a:ext cx="45719" cy="45719"/>
            </a:xfrm>
            <a:prstGeom prst="ellipse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3" name="フリーフォーム 72"/>
            <p:cNvSpPr/>
            <p:nvPr/>
          </p:nvSpPr>
          <p:spPr>
            <a:xfrm>
              <a:off x="7109113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7E6E6">
                <a:lumMod val="1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4" name="フリーフォーム 73"/>
            <p:cNvSpPr/>
            <p:nvPr/>
          </p:nvSpPr>
          <p:spPr>
            <a:xfrm>
              <a:off x="7347442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7E6E6">
                <a:lumMod val="1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" name="角丸四角形 74"/>
            <p:cNvSpPr/>
            <p:nvPr/>
          </p:nvSpPr>
          <p:spPr>
            <a:xfrm>
              <a:off x="7223770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" name="角丸四角形 75"/>
            <p:cNvSpPr/>
            <p:nvPr/>
          </p:nvSpPr>
          <p:spPr>
            <a:xfrm>
              <a:off x="7422086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77" name="グループ化 76"/>
          <p:cNvGrpSpPr>
            <a:grpSpLocks noChangeAspect="1"/>
          </p:cNvGrpSpPr>
          <p:nvPr/>
        </p:nvGrpSpPr>
        <p:grpSpPr>
          <a:xfrm>
            <a:off x="901028" y="866811"/>
            <a:ext cx="608626" cy="1564554"/>
            <a:chOff x="2128708" y="3515496"/>
            <a:chExt cx="1014376" cy="2607590"/>
          </a:xfrm>
        </p:grpSpPr>
        <p:sp>
          <p:nvSpPr>
            <p:cNvPr id="78" name="円/楕円 77"/>
            <p:cNvSpPr/>
            <p:nvPr/>
          </p:nvSpPr>
          <p:spPr>
            <a:xfrm rot="1800000" flipH="1">
              <a:off x="2592912" y="3558858"/>
              <a:ext cx="289242" cy="293907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9" name="円/楕円 78"/>
            <p:cNvSpPr/>
            <p:nvPr/>
          </p:nvSpPr>
          <p:spPr>
            <a:xfrm rot="19800000">
              <a:off x="2378479" y="3515496"/>
              <a:ext cx="375259" cy="283418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" name="円/楕円 79"/>
            <p:cNvSpPr/>
            <p:nvPr/>
          </p:nvSpPr>
          <p:spPr>
            <a:xfrm rot="900000" flipH="1">
              <a:off x="2803621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" name="円/楕円 80"/>
            <p:cNvSpPr/>
            <p:nvPr/>
          </p:nvSpPr>
          <p:spPr>
            <a:xfrm rot="20700000">
              <a:off x="2379182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2" name="台形 81"/>
            <p:cNvSpPr/>
            <p:nvPr/>
          </p:nvSpPr>
          <p:spPr>
            <a:xfrm>
              <a:off x="2542081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3" name="台形 82"/>
            <p:cNvSpPr/>
            <p:nvPr/>
          </p:nvSpPr>
          <p:spPr>
            <a:xfrm rot="10800000">
              <a:off x="2467388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4" name="台形 83"/>
            <p:cNvSpPr/>
            <p:nvPr/>
          </p:nvSpPr>
          <p:spPr>
            <a:xfrm rot="10800000" flipV="1">
              <a:off x="2590777" y="4171307"/>
              <a:ext cx="89340" cy="451313"/>
            </a:xfrm>
            <a:prstGeom prst="trapezoid">
              <a:avLst/>
            </a:prstGeom>
            <a:pattFill prst="wdUpDiag">
              <a:fgClr>
                <a:srgbClr val="C00000"/>
              </a:fgClr>
              <a:bgClr>
                <a:srgbClr val="00206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" name="フリーフォーム 84"/>
            <p:cNvSpPr/>
            <p:nvPr/>
          </p:nvSpPr>
          <p:spPr>
            <a:xfrm rot="900000" flipH="1">
              <a:off x="2128708" y="5021614"/>
              <a:ext cx="242292" cy="266783"/>
            </a:xfrm>
            <a:custGeom>
              <a:avLst/>
              <a:gdLst>
                <a:gd name="connsiteX0" fmla="*/ 548191 w 1053558"/>
                <a:gd name="connsiteY0" fmla="*/ 0 h 1160050"/>
                <a:gd name="connsiteX1" fmla="*/ 603898 w 1053558"/>
                <a:gd name="connsiteY1" fmla="*/ 0 h 1160050"/>
                <a:gd name="connsiteX2" fmla="*/ 888019 w 1053558"/>
                <a:gd name="connsiteY2" fmla="*/ 284122 h 1160050"/>
                <a:gd name="connsiteX3" fmla="*/ 888018 w 1053558"/>
                <a:gd name="connsiteY3" fmla="*/ 519599 h 1160050"/>
                <a:gd name="connsiteX4" fmla="*/ 1044877 w 1053558"/>
                <a:gd name="connsiteY4" fmla="*/ 791774 h 1160050"/>
                <a:gd name="connsiteX5" fmla="*/ 1021051 w 1053558"/>
                <a:gd name="connsiteY5" fmla="*/ 880419 h 1160050"/>
                <a:gd name="connsiteX6" fmla="*/ 932405 w 1053558"/>
                <a:gd name="connsiteY6" fmla="*/ 856592 h 1160050"/>
                <a:gd name="connsiteX7" fmla="*/ 766226 w 1053558"/>
                <a:gd name="connsiteY7" fmla="*/ 568242 h 1160050"/>
                <a:gd name="connsiteX8" fmla="*/ 757081 w 1053558"/>
                <a:gd name="connsiteY8" fmla="*/ 568242 h 1160050"/>
                <a:gd name="connsiteX9" fmla="*/ 829280 w 1053558"/>
                <a:gd name="connsiteY9" fmla="*/ 981260 h 1160050"/>
                <a:gd name="connsiteX10" fmla="*/ 776520 w 1053558"/>
                <a:gd name="connsiteY10" fmla="*/ 1056372 h 1160050"/>
                <a:gd name="connsiteX11" fmla="*/ 701407 w 1053558"/>
                <a:gd name="connsiteY11" fmla="*/ 1003613 h 1160050"/>
                <a:gd name="connsiteX12" fmla="*/ 625300 w 1053558"/>
                <a:gd name="connsiteY12" fmla="*/ 568242 h 1160050"/>
                <a:gd name="connsiteX13" fmla="*/ 612400 w 1053558"/>
                <a:gd name="connsiteY13" fmla="*/ 568242 h 1160050"/>
                <a:gd name="connsiteX14" fmla="*/ 612400 w 1053558"/>
                <a:gd name="connsiteY14" fmla="*/ 1095144 h 1160050"/>
                <a:gd name="connsiteX15" fmla="*/ 547494 w 1053558"/>
                <a:gd name="connsiteY15" fmla="*/ 1160050 h 1160050"/>
                <a:gd name="connsiteX16" fmla="*/ 482587 w 1053558"/>
                <a:gd name="connsiteY16" fmla="*/ 1095144 h 1160050"/>
                <a:gd name="connsiteX17" fmla="*/ 482587 w 1053558"/>
                <a:gd name="connsiteY17" fmla="*/ 568242 h 1160050"/>
                <a:gd name="connsiteX18" fmla="*/ 466450 w 1053558"/>
                <a:gd name="connsiteY18" fmla="*/ 568242 h 1160050"/>
                <a:gd name="connsiteX19" fmla="*/ 349528 w 1053558"/>
                <a:gd name="connsiteY19" fmla="*/ 1004601 h 1160050"/>
                <a:gd name="connsiteX20" fmla="*/ 270035 w 1053558"/>
                <a:gd name="connsiteY20" fmla="*/ 1050496 h 1160050"/>
                <a:gd name="connsiteX21" fmla="*/ 224140 w 1053558"/>
                <a:gd name="connsiteY21" fmla="*/ 971003 h 1160050"/>
                <a:gd name="connsiteX22" fmla="*/ 332059 w 1053558"/>
                <a:gd name="connsiteY22" fmla="*/ 568242 h 1160050"/>
                <a:gd name="connsiteX23" fmla="*/ 309740 w 1053558"/>
                <a:gd name="connsiteY23" fmla="*/ 568242 h 1160050"/>
                <a:gd name="connsiteX24" fmla="*/ 144848 w 1053558"/>
                <a:gd name="connsiteY24" fmla="*/ 733133 h 1160050"/>
                <a:gd name="connsiteX25" fmla="*/ 24852 w 1053558"/>
                <a:gd name="connsiteY25" fmla="*/ 733133 h 1160050"/>
                <a:gd name="connsiteX26" fmla="*/ 24852 w 1053558"/>
                <a:gd name="connsiteY26" fmla="*/ 613137 h 1160050"/>
                <a:gd name="connsiteX27" fmla="*/ 264069 w 1053558"/>
                <a:gd name="connsiteY27" fmla="*/ 373920 h 1160050"/>
                <a:gd name="connsiteX28" fmla="*/ 264069 w 1053558"/>
                <a:gd name="connsiteY28" fmla="*/ 284122 h 1160050"/>
                <a:gd name="connsiteX29" fmla="*/ 548191 w 1053558"/>
                <a:gd name="connsiteY29" fmla="*/ 0 h 116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53558" h="1160050">
                  <a:moveTo>
                    <a:pt x="548191" y="0"/>
                  </a:moveTo>
                  <a:lnTo>
                    <a:pt x="603898" y="0"/>
                  </a:lnTo>
                  <a:cubicBezTo>
                    <a:pt x="760815" y="0"/>
                    <a:pt x="888020" y="127205"/>
                    <a:pt x="888019" y="284122"/>
                  </a:cubicBezTo>
                  <a:lnTo>
                    <a:pt x="888018" y="519599"/>
                  </a:lnTo>
                  <a:lnTo>
                    <a:pt x="1044877" y="791774"/>
                  </a:lnTo>
                  <a:cubicBezTo>
                    <a:pt x="1062776" y="822832"/>
                    <a:pt x="1052109" y="862518"/>
                    <a:pt x="1021051" y="880419"/>
                  </a:cubicBezTo>
                  <a:cubicBezTo>
                    <a:pt x="989992" y="898318"/>
                    <a:pt x="950305" y="887650"/>
                    <a:pt x="932405" y="856592"/>
                  </a:cubicBezTo>
                  <a:lnTo>
                    <a:pt x="766226" y="568242"/>
                  </a:lnTo>
                  <a:lnTo>
                    <a:pt x="757081" y="568242"/>
                  </a:lnTo>
                  <a:lnTo>
                    <a:pt x="829280" y="981260"/>
                  </a:lnTo>
                  <a:cubicBezTo>
                    <a:pt x="835453" y="1016571"/>
                    <a:pt x="811832" y="1050199"/>
                    <a:pt x="776520" y="1056372"/>
                  </a:cubicBezTo>
                  <a:cubicBezTo>
                    <a:pt x="741209" y="1062545"/>
                    <a:pt x="707580" y="1038924"/>
                    <a:pt x="701407" y="1003613"/>
                  </a:cubicBezTo>
                  <a:lnTo>
                    <a:pt x="625300" y="568242"/>
                  </a:lnTo>
                  <a:lnTo>
                    <a:pt x="612400" y="568242"/>
                  </a:lnTo>
                  <a:lnTo>
                    <a:pt x="612400" y="1095144"/>
                  </a:lnTo>
                  <a:cubicBezTo>
                    <a:pt x="612400" y="1130992"/>
                    <a:pt x="583340" y="1160051"/>
                    <a:pt x="547494" y="1160050"/>
                  </a:cubicBezTo>
                  <a:cubicBezTo>
                    <a:pt x="511647" y="1160051"/>
                    <a:pt x="482587" y="1130992"/>
                    <a:pt x="482587" y="1095144"/>
                  </a:cubicBezTo>
                  <a:lnTo>
                    <a:pt x="482587" y="568242"/>
                  </a:lnTo>
                  <a:lnTo>
                    <a:pt x="466450" y="568242"/>
                  </a:lnTo>
                  <a:lnTo>
                    <a:pt x="349528" y="1004601"/>
                  </a:lnTo>
                  <a:cubicBezTo>
                    <a:pt x="340251" y="1039226"/>
                    <a:pt x="304661" y="1059773"/>
                    <a:pt x="270035" y="1050496"/>
                  </a:cubicBezTo>
                  <a:cubicBezTo>
                    <a:pt x="235409" y="1041219"/>
                    <a:pt x="214862" y="1005628"/>
                    <a:pt x="224140" y="971003"/>
                  </a:cubicBezTo>
                  <a:lnTo>
                    <a:pt x="332059" y="568242"/>
                  </a:lnTo>
                  <a:lnTo>
                    <a:pt x="309740" y="568242"/>
                  </a:lnTo>
                  <a:lnTo>
                    <a:pt x="144848" y="733133"/>
                  </a:lnTo>
                  <a:cubicBezTo>
                    <a:pt x="111712" y="766269"/>
                    <a:pt x="57988" y="766269"/>
                    <a:pt x="24852" y="733133"/>
                  </a:cubicBezTo>
                  <a:cubicBezTo>
                    <a:pt x="-8284" y="699998"/>
                    <a:pt x="-8284" y="646273"/>
                    <a:pt x="24852" y="613137"/>
                  </a:cubicBezTo>
                  <a:lnTo>
                    <a:pt x="264069" y="373920"/>
                  </a:lnTo>
                  <a:lnTo>
                    <a:pt x="264069" y="284122"/>
                  </a:lnTo>
                  <a:cubicBezTo>
                    <a:pt x="264069" y="127206"/>
                    <a:pt x="391274" y="1"/>
                    <a:pt x="54819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6" name="フリーフォーム 85"/>
            <p:cNvSpPr/>
            <p:nvPr/>
          </p:nvSpPr>
          <p:spPr>
            <a:xfrm rot="20700000">
              <a:off x="2900792" y="5013096"/>
              <a:ext cx="242292" cy="266783"/>
            </a:xfrm>
            <a:custGeom>
              <a:avLst/>
              <a:gdLst>
                <a:gd name="connsiteX0" fmla="*/ 548191 w 1053558"/>
                <a:gd name="connsiteY0" fmla="*/ 0 h 1160050"/>
                <a:gd name="connsiteX1" fmla="*/ 603898 w 1053558"/>
                <a:gd name="connsiteY1" fmla="*/ 0 h 1160050"/>
                <a:gd name="connsiteX2" fmla="*/ 888019 w 1053558"/>
                <a:gd name="connsiteY2" fmla="*/ 284122 h 1160050"/>
                <a:gd name="connsiteX3" fmla="*/ 888018 w 1053558"/>
                <a:gd name="connsiteY3" fmla="*/ 519599 h 1160050"/>
                <a:gd name="connsiteX4" fmla="*/ 1044877 w 1053558"/>
                <a:gd name="connsiteY4" fmla="*/ 791774 h 1160050"/>
                <a:gd name="connsiteX5" fmla="*/ 1021051 w 1053558"/>
                <a:gd name="connsiteY5" fmla="*/ 880419 h 1160050"/>
                <a:gd name="connsiteX6" fmla="*/ 932405 w 1053558"/>
                <a:gd name="connsiteY6" fmla="*/ 856592 h 1160050"/>
                <a:gd name="connsiteX7" fmla="*/ 766226 w 1053558"/>
                <a:gd name="connsiteY7" fmla="*/ 568242 h 1160050"/>
                <a:gd name="connsiteX8" fmla="*/ 757081 w 1053558"/>
                <a:gd name="connsiteY8" fmla="*/ 568242 h 1160050"/>
                <a:gd name="connsiteX9" fmla="*/ 829280 w 1053558"/>
                <a:gd name="connsiteY9" fmla="*/ 981260 h 1160050"/>
                <a:gd name="connsiteX10" fmla="*/ 776520 w 1053558"/>
                <a:gd name="connsiteY10" fmla="*/ 1056372 h 1160050"/>
                <a:gd name="connsiteX11" fmla="*/ 701407 w 1053558"/>
                <a:gd name="connsiteY11" fmla="*/ 1003613 h 1160050"/>
                <a:gd name="connsiteX12" fmla="*/ 625300 w 1053558"/>
                <a:gd name="connsiteY12" fmla="*/ 568242 h 1160050"/>
                <a:gd name="connsiteX13" fmla="*/ 612400 w 1053558"/>
                <a:gd name="connsiteY13" fmla="*/ 568242 h 1160050"/>
                <a:gd name="connsiteX14" fmla="*/ 612400 w 1053558"/>
                <a:gd name="connsiteY14" fmla="*/ 1095144 h 1160050"/>
                <a:gd name="connsiteX15" fmla="*/ 547494 w 1053558"/>
                <a:gd name="connsiteY15" fmla="*/ 1160050 h 1160050"/>
                <a:gd name="connsiteX16" fmla="*/ 482587 w 1053558"/>
                <a:gd name="connsiteY16" fmla="*/ 1095144 h 1160050"/>
                <a:gd name="connsiteX17" fmla="*/ 482587 w 1053558"/>
                <a:gd name="connsiteY17" fmla="*/ 568242 h 1160050"/>
                <a:gd name="connsiteX18" fmla="*/ 466450 w 1053558"/>
                <a:gd name="connsiteY18" fmla="*/ 568242 h 1160050"/>
                <a:gd name="connsiteX19" fmla="*/ 349528 w 1053558"/>
                <a:gd name="connsiteY19" fmla="*/ 1004601 h 1160050"/>
                <a:gd name="connsiteX20" fmla="*/ 270035 w 1053558"/>
                <a:gd name="connsiteY20" fmla="*/ 1050496 h 1160050"/>
                <a:gd name="connsiteX21" fmla="*/ 224140 w 1053558"/>
                <a:gd name="connsiteY21" fmla="*/ 971003 h 1160050"/>
                <a:gd name="connsiteX22" fmla="*/ 332059 w 1053558"/>
                <a:gd name="connsiteY22" fmla="*/ 568242 h 1160050"/>
                <a:gd name="connsiteX23" fmla="*/ 309740 w 1053558"/>
                <a:gd name="connsiteY23" fmla="*/ 568242 h 1160050"/>
                <a:gd name="connsiteX24" fmla="*/ 144848 w 1053558"/>
                <a:gd name="connsiteY24" fmla="*/ 733133 h 1160050"/>
                <a:gd name="connsiteX25" fmla="*/ 24852 w 1053558"/>
                <a:gd name="connsiteY25" fmla="*/ 733133 h 1160050"/>
                <a:gd name="connsiteX26" fmla="*/ 24852 w 1053558"/>
                <a:gd name="connsiteY26" fmla="*/ 613137 h 1160050"/>
                <a:gd name="connsiteX27" fmla="*/ 264069 w 1053558"/>
                <a:gd name="connsiteY27" fmla="*/ 373920 h 1160050"/>
                <a:gd name="connsiteX28" fmla="*/ 264069 w 1053558"/>
                <a:gd name="connsiteY28" fmla="*/ 284122 h 1160050"/>
                <a:gd name="connsiteX29" fmla="*/ 548191 w 1053558"/>
                <a:gd name="connsiteY29" fmla="*/ 0 h 116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53558" h="1160050">
                  <a:moveTo>
                    <a:pt x="548191" y="0"/>
                  </a:moveTo>
                  <a:lnTo>
                    <a:pt x="603898" y="0"/>
                  </a:lnTo>
                  <a:cubicBezTo>
                    <a:pt x="760815" y="0"/>
                    <a:pt x="888020" y="127205"/>
                    <a:pt x="888019" y="284122"/>
                  </a:cubicBezTo>
                  <a:lnTo>
                    <a:pt x="888018" y="519599"/>
                  </a:lnTo>
                  <a:lnTo>
                    <a:pt x="1044877" y="791774"/>
                  </a:lnTo>
                  <a:cubicBezTo>
                    <a:pt x="1062776" y="822832"/>
                    <a:pt x="1052109" y="862518"/>
                    <a:pt x="1021051" y="880419"/>
                  </a:cubicBezTo>
                  <a:cubicBezTo>
                    <a:pt x="989992" y="898318"/>
                    <a:pt x="950305" y="887650"/>
                    <a:pt x="932405" y="856592"/>
                  </a:cubicBezTo>
                  <a:lnTo>
                    <a:pt x="766226" y="568242"/>
                  </a:lnTo>
                  <a:lnTo>
                    <a:pt x="757081" y="568242"/>
                  </a:lnTo>
                  <a:lnTo>
                    <a:pt x="829280" y="981260"/>
                  </a:lnTo>
                  <a:cubicBezTo>
                    <a:pt x="835453" y="1016571"/>
                    <a:pt x="811832" y="1050199"/>
                    <a:pt x="776520" y="1056372"/>
                  </a:cubicBezTo>
                  <a:cubicBezTo>
                    <a:pt x="741209" y="1062545"/>
                    <a:pt x="707580" y="1038924"/>
                    <a:pt x="701407" y="1003613"/>
                  </a:cubicBezTo>
                  <a:lnTo>
                    <a:pt x="625300" y="568242"/>
                  </a:lnTo>
                  <a:lnTo>
                    <a:pt x="612400" y="568242"/>
                  </a:lnTo>
                  <a:lnTo>
                    <a:pt x="612400" y="1095144"/>
                  </a:lnTo>
                  <a:cubicBezTo>
                    <a:pt x="612400" y="1130992"/>
                    <a:pt x="583340" y="1160051"/>
                    <a:pt x="547494" y="1160050"/>
                  </a:cubicBezTo>
                  <a:cubicBezTo>
                    <a:pt x="511647" y="1160051"/>
                    <a:pt x="482587" y="1130992"/>
                    <a:pt x="482587" y="1095144"/>
                  </a:cubicBezTo>
                  <a:lnTo>
                    <a:pt x="482587" y="568242"/>
                  </a:lnTo>
                  <a:lnTo>
                    <a:pt x="466450" y="568242"/>
                  </a:lnTo>
                  <a:lnTo>
                    <a:pt x="349528" y="1004601"/>
                  </a:lnTo>
                  <a:cubicBezTo>
                    <a:pt x="340251" y="1039226"/>
                    <a:pt x="304661" y="1059773"/>
                    <a:pt x="270035" y="1050496"/>
                  </a:cubicBezTo>
                  <a:cubicBezTo>
                    <a:pt x="235409" y="1041219"/>
                    <a:pt x="214862" y="1005628"/>
                    <a:pt x="224140" y="971003"/>
                  </a:cubicBezTo>
                  <a:lnTo>
                    <a:pt x="332059" y="568242"/>
                  </a:lnTo>
                  <a:lnTo>
                    <a:pt x="309740" y="568242"/>
                  </a:lnTo>
                  <a:lnTo>
                    <a:pt x="144848" y="733133"/>
                  </a:lnTo>
                  <a:cubicBezTo>
                    <a:pt x="111712" y="766269"/>
                    <a:pt x="57988" y="766269"/>
                    <a:pt x="24852" y="733133"/>
                  </a:cubicBezTo>
                  <a:cubicBezTo>
                    <a:pt x="-8284" y="699998"/>
                    <a:pt x="-8284" y="646273"/>
                    <a:pt x="24852" y="613137"/>
                  </a:cubicBezTo>
                  <a:lnTo>
                    <a:pt x="264069" y="373920"/>
                  </a:lnTo>
                  <a:lnTo>
                    <a:pt x="264069" y="284122"/>
                  </a:lnTo>
                  <a:cubicBezTo>
                    <a:pt x="264069" y="127206"/>
                    <a:pt x="391274" y="1"/>
                    <a:pt x="54819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7" name="フリーフォーム 86"/>
            <p:cNvSpPr/>
            <p:nvPr/>
          </p:nvSpPr>
          <p:spPr>
            <a:xfrm>
              <a:off x="2370158" y="4972049"/>
              <a:ext cx="259233" cy="104013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8" name="フリーフォーム 87"/>
            <p:cNvSpPr/>
            <p:nvPr/>
          </p:nvSpPr>
          <p:spPr>
            <a:xfrm>
              <a:off x="2629391" y="4972049"/>
              <a:ext cx="259235" cy="1040131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9" name="片側の 2 つの角を丸めた四角形 88"/>
            <p:cNvSpPr/>
            <p:nvPr/>
          </p:nvSpPr>
          <p:spPr>
            <a:xfrm rot="21004779" flipH="1">
              <a:off x="2857051" y="4127038"/>
              <a:ext cx="146050" cy="92997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0" name="円/楕円 89"/>
            <p:cNvSpPr/>
            <p:nvPr/>
          </p:nvSpPr>
          <p:spPr>
            <a:xfrm>
              <a:off x="2425256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1" name="片側の 2 つの角を丸めた四角形 90"/>
            <p:cNvSpPr/>
            <p:nvPr/>
          </p:nvSpPr>
          <p:spPr>
            <a:xfrm rot="595221">
              <a:off x="2268923" y="4135555"/>
              <a:ext cx="146050" cy="92997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2" name="フリーフォーム 91"/>
            <p:cNvSpPr/>
            <p:nvPr/>
          </p:nvSpPr>
          <p:spPr>
            <a:xfrm>
              <a:off x="2338582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300422" y="525283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" name="台形 92"/>
            <p:cNvSpPr/>
            <p:nvPr/>
          </p:nvSpPr>
          <p:spPr>
            <a:xfrm rot="10800000">
              <a:off x="2590777" y="4097334"/>
              <a:ext cx="89340" cy="73973"/>
            </a:xfrm>
            <a:prstGeom prst="trapezoid">
              <a:avLst/>
            </a:prstGeom>
            <a:pattFill prst="wdUpDiag">
              <a:fgClr>
                <a:srgbClr val="C00000"/>
              </a:fgClr>
              <a:bgClr>
                <a:srgbClr val="00206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4" name="フリーフォーム 93"/>
            <p:cNvSpPr/>
            <p:nvPr/>
          </p:nvSpPr>
          <p:spPr>
            <a:xfrm rot="10800000">
              <a:off x="2467388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5" name="フリーフォーム 94"/>
            <p:cNvSpPr/>
            <p:nvPr/>
          </p:nvSpPr>
          <p:spPr>
            <a:xfrm flipH="1">
              <a:off x="2420303" y="4081462"/>
              <a:ext cx="430289" cy="580113"/>
            </a:xfrm>
            <a:custGeom>
              <a:avLst/>
              <a:gdLst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35744 w 430289"/>
                <a:gd name="connsiteY10" fmla="*/ 614363 h 614363"/>
                <a:gd name="connsiteX11" fmla="*/ 224119 w 430289"/>
                <a:gd name="connsiteY11" fmla="*/ 565193 h 614363"/>
                <a:gd name="connsiteX12" fmla="*/ 392188 w 430289"/>
                <a:gd name="connsiteY12" fmla="*/ 285751 h 614363"/>
                <a:gd name="connsiteX13" fmla="*/ 358851 w 430289"/>
                <a:gd name="connsiteY13" fmla="*/ 230982 h 614363"/>
                <a:gd name="connsiteX14" fmla="*/ 430289 w 430289"/>
                <a:gd name="connsiteY14" fmla="*/ 214314 h 614363"/>
                <a:gd name="connsiteX15" fmla="*/ 380283 w 430289"/>
                <a:gd name="connsiteY15" fmla="*/ 14289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24119 w 430289"/>
                <a:gd name="connsiteY10" fmla="*/ 565193 h 614363"/>
                <a:gd name="connsiteX11" fmla="*/ 392188 w 430289"/>
                <a:gd name="connsiteY11" fmla="*/ 285751 h 614363"/>
                <a:gd name="connsiteX12" fmla="*/ 358851 w 430289"/>
                <a:gd name="connsiteY12" fmla="*/ 230982 h 614363"/>
                <a:gd name="connsiteX13" fmla="*/ 430289 w 430289"/>
                <a:gd name="connsiteY13" fmla="*/ 214314 h 614363"/>
                <a:gd name="connsiteX14" fmla="*/ 380283 w 430289"/>
                <a:gd name="connsiteY14" fmla="*/ 14289 h 614363"/>
                <a:gd name="connsiteX15" fmla="*/ 339802 w 430289"/>
                <a:gd name="connsiteY15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392188 w 430289"/>
                <a:gd name="connsiteY10" fmla="*/ 285751 h 614363"/>
                <a:gd name="connsiteX11" fmla="*/ 358851 w 430289"/>
                <a:gd name="connsiteY11" fmla="*/ 230982 h 614363"/>
                <a:gd name="connsiteX12" fmla="*/ 430289 w 430289"/>
                <a:gd name="connsiteY12" fmla="*/ 214314 h 614363"/>
                <a:gd name="connsiteX13" fmla="*/ 380283 w 430289"/>
                <a:gd name="connsiteY13" fmla="*/ 14289 h 614363"/>
                <a:gd name="connsiteX14" fmla="*/ 339802 w 430289"/>
                <a:gd name="connsiteY14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194545 w 430289"/>
                <a:gd name="connsiteY7" fmla="*/ 614363 h 614363"/>
                <a:gd name="connsiteX8" fmla="*/ 215145 w 430289"/>
                <a:gd name="connsiteY8" fmla="*/ 580113 h 614363"/>
                <a:gd name="connsiteX9" fmla="*/ 392188 w 430289"/>
                <a:gd name="connsiteY9" fmla="*/ 285751 h 614363"/>
                <a:gd name="connsiteX10" fmla="*/ 358851 w 430289"/>
                <a:gd name="connsiteY10" fmla="*/ 230982 h 614363"/>
                <a:gd name="connsiteX11" fmla="*/ 430289 w 430289"/>
                <a:gd name="connsiteY11" fmla="*/ 214314 h 614363"/>
                <a:gd name="connsiteX12" fmla="*/ 380283 w 430289"/>
                <a:gd name="connsiteY12" fmla="*/ 14289 h 614363"/>
                <a:gd name="connsiteX13" fmla="*/ 339802 w 430289"/>
                <a:gd name="connsiteY13" fmla="*/ 0 h 614363"/>
                <a:gd name="connsiteX0" fmla="*/ 339802 w 430289"/>
                <a:gd name="connsiteY0" fmla="*/ 0 h 580113"/>
                <a:gd name="connsiteX1" fmla="*/ 215145 w 430289"/>
                <a:gd name="connsiteY1" fmla="*/ 527238 h 580113"/>
                <a:gd name="connsiteX2" fmla="*/ 90487 w 430289"/>
                <a:gd name="connsiteY2" fmla="*/ 0 h 580113"/>
                <a:gd name="connsiteX3" fmla="*/ 50006 w 430289"/>
                <a:gd name="connsiteY3" fmla="*/ 14289 h 580113"/>
                <a:gd name="connsiteX4" fmla="*/ 0 w 430289"/>
                <a:gd name="connsiteY4" fmla="*/ 214314 h 580113"/>
                <a:gd name="connsiteX5" fmla="*/ 71438 w 430289"/>
                <a:gd name="connsiteY5" fmla="*/ 230982 h 580113"/>
                <a:gd name="connsiteX6" fmla="*/ 38101 w 430289"/>
                <a:gd name="connsiteY6" fmla="*/ 285751 h 580113"/>
                <a:gd name="connsiteX7" fmla="*/ 215145 w 430289"/>
                <a:gd name="connsiteY7" fmla="*/ 580113 h 580113"/>
                <a:gd name="connsiteX8" fmla="*/ 392188 w 430289"/>
                <a:gd name="connsiteY8" fmla="*/ 285751 h 580113"/>
                <a:gd name="connsiteX9" fmla="*/ 358851 w 430289"/>
                <a:gd name="connsiteY9" fmla="*/ 230982 h 580113"/>
                <a:gd name="connsiteX10" fmla="*/ 430289 w 430289"/>
                <a:gd name="connsiteY10" fmla="*/ 214314 h 580113"/>
                <a:gd name="connsiteX11" fmla="*/ 380283 w 430289"/>
                <a:gd name="connsiteY11" fmla="*/ 14289 h 580113"/>
                <a:gd name="connsiteX12" fmla="*/ 339802 w 430289"/>
                <a:gd name="connsiteY12" fmla="*/ 0 h 580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30289" h="580113">
                  <a:moveTo>
                    <a:pt x="339802" y="0"/>
                  </a:moveTo>
                  <a:lnTo>
                    <a:pt x="215145" y="527238"/>
                  </a:lnTo>
                  <a:lnTo>
                    <a:pt x="90487" y="0"/>
                  </a:lnTo>
                  <a:lnTo>
                    <a:pt x="50006" y="14289"/>
                  </a:lnTo>
                  <a:lnTo>
                    <a:pt x="0" y="214314"/>
                  </a:lnTo>
                  <a:lnTo>
                    <a:pt x="71438" y="230982"/>
                  </a:lnTo>
                  <a:lnTo>
                    <a:pt x="38101" y="285751"/>
                  </a:lnTo>
                  <a:lnTo>
                    <a:pt x="215145" y="580113"/>
                  </a:lnTo>
                  <a:lnTo>
                    <a:pt x="392188" y="285751"/>
                  </a:lnTo>
                  <a:lnTo>
                    <a:pt x="358851" y="230982"/>
                  </a:lnTo>
                  <a:lnTo>
                    <a:pt x="430289" y="214314"/>
                  </a:lnTo>
                  <a:lnTo>
                    <a:pt x="380283" y="14289"/>
                  </a:lnTo>
                  <a:lnTo>
                    <a:pt x="339802" y="0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6" name="円/楕円 95"/>
            <p:cNvSpPr/>
            <p:nvPr/>
          </p:nvSpPr>
          <p:spPr>
            <a:xfrm>
              <a:off x="2608092" y="4735549"/>
              <a:ext cx="45719" cy="45719"/>
            </a:xfrm>
            <a:prstGeom prst="ellipse">
              <a:avLst/>
            </a:prstGeom>
            <a:solidFill>
              <a:srgbClr val="6600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7" name="円/楕円 96"/>
            <p:cNvSpPr/>
            <p:nvPr/>
          </p:nvSpPr>
          <p:spPr>
            <a:xfrm>
              <a:off x="2608092" y="4883187"/>
              <a:ext cx="45719" cy="45719"/>
            </a:xfrm>
            <a:prstGeom prst="ellipse">
              <a:avLst/>
            </a:prstGeom>
            <a:solidFill>
              <a:srgbClr val="6600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" name="片側の 2 つの角を丸めた四角形 97"/>
            <p:cNvSpPr/>
            <p:nvPr/>
          </p:nvSpPr>
          <p:spPr>
            <a:xfrm rot="9900000">
              <a:off x="2824023" y="4782380"/>
              <a:ext cx="66597" cy="175442"/>
            </a:xfrm>
            <a:prstGeom prst="round2SameRect">
              <a:avLst/>
            </a:pr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9" name="片側の 2 つの角を丸めた四角形 98"/>
            <p:cNvSpPr/>
            <p:nvPr/>
          </p:nvSpPr>
          <p:spPr>
            <a:xfrm rot="11700000" flipH="1">
              <a:off x="2375645" y="4782380"/>
              <a:ext cx="66597" cy="175442"/>
            </a:xfrm>
            <a:prstGeom prst="round2SameRect">
              <a:avLst/>
            </a:pr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0" name="フリーフォーム 99"/>
            <p:cNvSpPr/>
            <p:nvPr/>
          </p:nvSpPr>
          <p:spPr>
            <a:xfrm>
              <a:off x="2391063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7E6E6">
                <a:lumMod val="2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1" name="フリーフォーム 100"/>
            <p:cNvSpPr/>
            <p:nvPr/>
          </p:nvSpPr>
          <p:spPr>
            <a:xfrm>
              <a:off x="2629392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7E6E6">
                <a:lumMod val="2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" name="角丸四角形 101"/>
            <p:cNvSpPr/>
            <p:nvPr/>
          </p:nvSpPr>
          <p:spPr>
            <a:xfrm>
              <a:off x="2504680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3" name="角丸四角形 102"/>
            <p:cNvSpPr/>
            <p:nvPr/>
          </p:nvSpPr>
          <p:spPr>
            <a:xfrm>
              <a:off x="2702996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4" name="フリーフォーム 103"/>
            <p:cNvSpPr/>
            <p:nvPr/>
          </p:nvSpPr>
          <p:spPr>
            <a:xfrm rot="1800000">
              <a:off x="2458941" y="3535516"/>
              <a:ext cx="70673" cy="207918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" name="フリーフォーム 104"/>
            <p:cNvSpPr/>
            <p:nvPr/>
          </p:nvSpPr>
          <p:spPr>
            <a:xfrm rot="1800000">
              <a:off x="2507516" y="3523792"/>
              <a:ext cx="70673" cy="207918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06" name="グループ化 105"/>
          <p:cNvGrpSpPr>
            <a:grpSpLocks noChangeAspect="1"/>
          </p:cNvGrpSpPr>
          <p:nvPr/>
        </p:nvGrpSpPr>
        <p:grpSpPr>
          <a:xfrm>
            <a:off x="2777544" y="884190"/>
            <a:ext cx="608626" cy="1554127"/>
            <a:chOff x="3217733" y="3532875"/>
            <a:chExt cx="1014376" cy="2590211"/>
          </a:xfrm>
        </p:grpSpPr>
        <p:sp>
          <p:nvSpPr>
            <p:cNvPr id="107" name="月 106"/>
            <p:cNvSpPr/>
            <p:nvPr/>
          </p:nvSpPr>
          <p:spPr>
            <a:xfrm rot="18000000" flipH="1">
              <a:off x="3720046" y="3432791"/>
              <a:ext cx="166333" cy="394977"/>
            </a:xfrm>
            <a:prstGeom prst="moon">
              <a:avLst>
                <a:gd name="adj" fmla="val 77201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" name="台形 107"/>
            <p:cNvSpPr/>
            <p:nvPr/>
          </p:nvSpPr>
          <p:spPr>
            <a:xfrm>
              <a:off x="3631106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" name="台形 108"/>
            <p:cNvSpPr/>
            <p:nvPr/>
          </p:nvSpPr>
          <p:spPr>
            <a:xfrm rot="10800000">
              <a:off x="3556413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0" name="台形 109"/>
            <p:cNvSpPr/>
            <p:nvPr/>
          </p:nvSpPr>
          <p:spPr>
            <a:xfrm rot="10800000" flipV="1">
              <a:off x="3679802" y="4171307"/>
              <a:ext cx="89340" cy="263781"/>
            </a:xfrm>
            <a:prstGeom prst="trapezoid">
              <a:avLst/>
            </a:pr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1" name="フリーフォーム 110"/>
            <p:cNvSpPr/>
            <p:nvPr/>
          </p:nvSpPr>
          <p:spPr>
            <a:xfrm rot="900000" flipH="1">
              <a:off x="3217733" y="5021614"/>
              <a:ext cx="242292" cy="266783"/>
            </a:xfrm>
            <a:custGeom>
              <a:avLst/>
              <a:gdLst>
                <a:gd name="connsiteX0" fmla="*/ 548191 w 1053558"/>
                <a:gd name="connsiteY0" fmla="*/ 0 h 1160050"/>
                <a:gd name="connsiteX1" fmla="*/ 603898 w 1053558"/>
                <a:gd name="connsiteY1" fmla="*/ 0 h 1160050"/>
                <a:gd name="connsiteX2" fmla="*/ 888019 w 1053558"/>
                <a:gd name="connsiteY2" fmla="*/ 284122 h 1160050"/>
                <a:gd name="connsiteX3" fmla="*/ 888018 w 1053558"/>
                <a:gd name="connsiteY3" fmla="*/ 519599 h 1160050"/>
                <a:gd name="connsiteX4" fmla="*/ 1044877 w 1053558"/>
                <a:gd name="connsiteY4" fmla="*/ 791774 h 1160050"/>
                <a:gd name="connsiteX5" fmla="*/ 1021051 w 1053558"/>
                <a:gd name="connsiteY5" fmla="*/ 880419 h 1160050"/>
                <a:gd name="connsiteX6" fmla="*/ 932405 w 1053558"/>
                <a:gd name="connsiteY6" fmla="*/ 856592 h 1160050"/>
                <a:gd name="connsiteX7" fmla="*/ 766226 w 1053558"/>
                <a:gd name="connsiteY7" fmla="*/ 568242 h 1160050"/>
                <a:gd name="connsiteX8" fmla="*/ 757081 w 1053558"/>
                <a:gd name="connsiteY8" fmla="*/ 568242 h 1160050"/>
                <a:gd name="connsiteX9" fmla="*/ 829280 w 1053558"/>
                <a:gd name="connsiteY9" fmla="*/ 981260 h 1160050"/>
                <a:gd name="connsiteX10" fmla="*/ 776520 w 1053558"/>
                <a:gd name="connsiteY10" fmla="*/ 1056372 h 1160050"/>
                <a:gd name="connsiteX11" fmla="*/ 701407 w 1053558"/>
                <a:gd name="connsiteY11" fmla="*/ 1003613 h 1160050"/>
                <a:gd name="connsiteX12" fmla="*/ 625300 w 1053558"/>
                <a:gd name="connsiteY12" fmla="*/ 568242 h 1160050"/>
                <a:gd name="connsiteX13" fmla="*/ 612400 w 1053558"/>
                <a:gd name="connsiteY13" fmla="*/ 568242 h 1160050"/>
                <a:gd name="connsiteX14" fmla="*/ 612400 w 1053558"/>
                <a:gd name="connsiteY14" fmla="*/ 1095144 h 1160050"/>
                <a:gd name="connsiteX15" fmla="*/ 547494 w 1053558"/>
                <a:gd name="connsiteY15" fmla="*/ 1160050 h 1160050"/>
                <a:gd name="connsiteX16" fmla="*/ 482587 w 1053558"/>
                <a:gd name="connsiteY16" fmla="*/ 1095144 h 1160050"/>
                <a:gd name="connsiteX17" fmla="*/ 482587 w 1053558"/>
                <a:gd name="connsiteY17" fmla="*/ 568242 h 1160050"/>
                <a:gd name="connsiteX18" fmla="*/ 466450 w 1053558"/>
                <a:gd name="connsiteY18" fmla="*/ 568242 h 1160050"/>
                <a:gd name="connsiteX19" fmla="*/ 349528 w 1053558"/>
                <a:gd name="connsiteY19" fmla="*/ 1004601 h 1160050"/>
                <a:gd name="connsiteX20" fmla="*/ 270035 w 1053558"/>
                <a:gd name="connsiteY20" fmla="*/ 1050496 h 1160050"/>
                <a:gd name="connsiteX21" fmla="*/ 224140 w 1053558"/>
                <a:gd name="connsiteY21" fmla="*/ 971003 h 1160050"/>
                <a:gd name="connsiteX22" fmla="*/ 332059 w 1053558"/>
                <a:gd name="connsiteY22" fmla="*/ 568242 h 1160050"/>
                <a:gd name="connsiteX23" fmla="*/ 309740 w 1053558"/>
                <a:gd name="connsiteY23" fmla="*/ 568242 h 1160050"/>
                <a:gd name="connsiteX24" fmla="*/ 144848 w 1053558"/>
                <a:gd name="connsiteY24" fmla="*/ 733133 h 1160050"/>
                <a:gd name="connsiteX25" fmla="*/ 24852 w 1053558"/>
                <a:gd name="connsiteY25" fmla="*/ 733133 h 1160050"/>
                <a:gd name="connsiteX26" fmla="*/ 24852 w 1053558"/>
                <a:gd name="connsiteY26" fmla="*/ 613137 h 1160050"/>
                <a:gd name="connsiteX27" fmla="*/ 264069 w 1053558"/>
                <a:gd name="connsiteY27" fmla="*/ 373920 h 1160050"/>
                <a:gd name="connsiteX28" fmla="*/ 264069 w 1053558"/>
                <a:gd name="connsiteY28" fmla="*/ 284122 h 1160050"/>
                <a:gd name="connsiteX29" fmla="*/ 548191 w 1053558"/>
                <a:gd name="connsiteY29" fmla="*/ 0 h 116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53558" h="1160050">
                  <a:moveTo>
                    <a:pt x="548191" y="0"/>
                  </a:moveTo>
                  <a:lnTo>
                    <a:pt x="603898" y="0"/>
                  </a:lnTo>
                  <a:cubicBezTo>
                    <a:pt x="760815" y="0"/>
                    <a:pt x="888020" y="127205"/>
                    <a:pt x="888019" y="284122"/>
                  </a:cubicBezTo>
                  <a:lnTo>
                    <a:pt x="888018" y="519599"/>
                  </a:lnTo>
                  <a:lnTo>
                    <a:pt x="1044877" y="791774"/>
                  </a:lnTo>
                  <a:cubicBezTo>
                    <a:pt x="1062776" y="822832"/>
                    <a:pt x="1052109" y="862518"/>
                    <a:pt x="1021051" y="880419"/>
                  </a:cubicBezTo>
                  <a:cubicBezTo>
                    <a:pt x="989992" y="898318"/>
                    <a:pt x="950305" y="887650"/>
                    <a:pt x="932405" y="856592"/>
                  </a:cubicBezTo>
                  <a:lnTo>
                    <a:pt x="766226" y="568242"/>
                  </a:lnTo>
                  <a:lnTo>
                    <a:pt x="757081" y="568242"/>
                  </a:lnTo>
                  <a:lnTo>
                    <a:pt x="829280" y="981260"/>
                  </a:lnTo>
                  <a:cubicBezTo>
                    <a:pt x="835453" y="1016571"/>
                    <a:pt x="811832" y="1050199"/>
                    <a:pt x="776520" y="1056372"/>
                  </a:cubicBezTo>
                  <a:cubicBezTo>
                    <a:pt x="741209" y="1062545"/>
                    <a:pt x="707580" y="1038924"/>
                    <a:pt x="701407" y="1003613"/>
                  </a:cubicBezTo>
                  <a:lnTo>
                    <a:pt x="625300" y="568242"/>
                  </a:lnTo>
                  <a:lnTo>
                    <a:pt x="612400" y="568242"/>
                  </a:lnTo>
                  <a:lnTo>
                    <a:pt x="612400" y="1095144"/>
                  </a:lnTo>
                  <a:cubicBezTo>
                    <a:pt x="612400" y="1130992"/>
                    <a:pt x="583340" y="1160051"/>
                    <a:pt x="547494" y="1160050"/>
                  </a:cubicBezTo>
                  <a:cubicBezTo>
                    <a:pt x="511647" y="1160051"/>
                    <a:pt x="482587" y="1130992"/>
                    <a:pt x="482587" y="1095144"/>
                  </a:cubicBezTo>
                  <a:lnTo>
                    <a:pt x="482587" y="568242"/>
                  </a:lnTo>
                  <a:lnTo>
                    <a:pt x="466450" y="568242"/>
                  </a:lnTo>
                  <a:lnTo>
                    <a:pt x="349528" y="1004601"/>
                  </a:lnTo>
                  <a:cubicBezTo>
                    <a:pt x="340251" y="1039226"/>
                    <a:pt x="304661" y="1059773"/>
                    <a:pt x="270035" y="1050496"/>
                  </a:cubicBezTo>
                  <a:cubicBezTo>
                    <a:pt x="235409" y="1041219"/>
                    <a:pt x="214862" y="1005628"/>
                    <a:pt x="224140" y="971003"/>
                  </a:cubicBezTo>
                  <a:lnTo>
                    <a:pt x="332059" y="568242"/>
                  </a:lnTo>
                  <a:lnTo>
                    <a:pt x="309740" y="568242"/>
                  </a:lnTo>
                  <a:lnTo>
                    <a:pt x="144848" y="733133"/>
                  </a:lnTo>
                  <a:cubicBezTo>
                    <a:pt x="111712" y="766269"/>
                    <a:pt x="57988" y="766269"/>
                    <a:pt x="24852" y="733133"/>
                  </a:cubicBezTo>
                  <a:cubicBezTo>
                    <a:pt x="-8284" y="699998"/>
                    <a:pt x="-8284" y="646273"/>
                    <a:pt x="24852" y="613137"/>
                  </a:cubicBezTo>
                  <a:lnTo>
                    <a:pt x="264069" y="373920"/>
                  </a:lnTo>
                  <a:lnTo>
                    <a:pt x="264069" y="284122"/>
                  </a:lnTo>
                  <a:cubicBezTo>
                    <a:pt x="264069" y="127206"/>
                    <a:pt x="391274" y="1"/>
                    <a:pt x="54819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2" name="フリーフォーム 111"/>
            <p:cNvSpPr/>
            <p:nvPr/>
          </p:nvSpPr>
          <p:spPr>
            <a:xfrm rot="20700000">
              <a:off x="3989817" y="5013096"/>
              <a:ext cx="242292" cy="266783"/>
            </a:xfrm>
            <a:custGeom>
              <a:avLst/>
              <a:gdLst>
                <a:gd name="connsiteX0" fmla="*/ 548191 w 1053558"/>
                <a:gd name="connsiteY0" fmla="*/ 0 h 1160050"/>
                <a:gd name="connsiteX1" fmla="*/ 603898 w 1053558"/>
                <a:gd name="connsiteY1" fmla="*/ 0 h 1160050"/>
                <a:gd name="connsiteX2" fmla="*/ 888019 w 1053558"/>
                <a:gd name="connsiteY2" fmla="*/ 284122 h 1160050"/>
                <a:gd name="connsiteX3" fmla="*/ 888018 w 1053558"/>
                <a:gd name="connsiteY3" fmla="*/ 519599 h 1160050"/>
                <a:gd name="connsiteX4" fmla="*/ 1044877 w 1053558"/>
                <a:gd name="connsiteY4" fmla="*/ 791774 h 1160050"/>
                <a:gd name="connsiteX5" fmla="*/ 1021051 w 1053558"/>
                <a:gd name="connsiteY5" fmla="*/ 880419 h 1160050"/>
                <a:gd name="connsiteX6" fmla="*/ 932405 w 1053558"/>
                <a:gd name="connsiteY6" fmla="*/ 856592 h 1160050"/>
                <a:gd name="connsiteX7" fmla="*/ 766226 w 1053558"/>
                <a:gd name="connsiteY7" fmla="*/ 568242 h 1160050"/>
                <a:gd name="connsiteX8" fmla="*/ 757081 w 1053558"/>
                <a:gd name="connsiteY8" fmla="*/ 568242 h 1160050"/>
                <a:gd name="connsiteX9" fmla="*/ 829280 w 1053558"/>
                <a:gd name="connsiteY9" fmla="*/ 981260 h 1160050"/>
                <a:gd name="connsiteX10" fmla="*/ 776520 w 1053558"/>
                <a:gd name="connsiteY10" fmla="*/ 1056372 h 1160050"/>
                <a:gd name="connsiteX11" fmla="*/ 701407 w 1053558"/>
                <a:gd name="connsiteY11" fmla="*/ 1003613 h 1160050"/>
                <a:gd name="connsiteX12" fmla="*/ 625300 w 1053558"/>
                <a:gd name="connsiteY12" fmla="*/ 568242 h 1160050"/>
                <a:gd name="connsiteX13" fmla="*/ 612400 w 1053558"/>
                <a:gd name="connsiteY13" fmla="*/ 568242 h 1160050"/>
                <a:gd name="connsiteX14" fmla="*/ 612400 w 1053558"/>
                <a:gd name="connsiteY14" fmla="*/ 1095144 h 1160050"/>
                <a:gd name="connsiteX15" fmla="*/ 547494 w 1053558"/>
                <a:gd name="connsiteY15" fmla="*/ 1160050 h 1160050"/>
                <a:gd name="connsiteX16" fmla="*/ 482587 w 1053558"/>
                <a:gd name="connsiteY16" fmla="*/ 1095144 h 1160050"/>
                <a:gd name="connsiteX17" fmla="*/ 482587 w 1053558"/>
                <a:gd name="connsiteY17" fmla="*/ 568242 h 1160050"/>
                <a:gd name="connsiteX18" fmla="*/ 466450 w 1053558"/>
                <a:gd name="connsiteY18" fmla="*/ 568242 h 1160050"/>
                <a:gd name="connsiteX19" fmla="*/ 349528 w 1053558"/>
                <a:gd name="connsiteY19" fmla="*/ 1004601 h 1160050"/>
                <a:gd name="connsiteX20" fmla="*/ 270035 w 1053558"/>
                <a:gd name="connsiteY20" fmla="*/ 1050496 h 1160050"/>
                <a:gd name="connsiteX21" fmla="*/ 224140 w 1053558"/>
                <a:gd name="connsiteY21" fmla="*/ 971003 h 1160050"/>
                <a:gd name="connsiteX22" fmla="*/ 332059 w 1053558"/>
                <a:gd name="connsiteY22" fmla="*/ 568242 h 1160050"/>
                <a:gd name="connsiteX23" fmla="*/ 309740 w 1053558"/>
                <a:gd name="connsiteY23" fmla="*/ 568242 h 1160050"/>
                <a:gd name="connsiteX24" fmla="*/ 144848 w 1053558"/>
                <a:gd name="connsiteY24" fmla="*/ 733133 h 1160050"/>
                <a:gd name="connsiteX25" fmla="*/ 24852 w 1053558"/>
                <a:gd name="connsiteY25" fmla="*/ 733133 h 1160050"/>
                <a:gd name="connsiteX26" fmla="*/ 24852 w 1053558"/>
                <a:gd name="connsiteY26" fmla="*/ 613137 h 1160050"/>
                <a:gd name="connsiteX27" fmla="*/ 264069 w 1053558"/>
                <a:gd name="connsiteY27" fmla="*/ 373920 h 1160050"/>
                <a:gd name="connsiteX28" fmla="*/ 264069 w 1053558"/>
                <a:gd name="connsiteY28" fmla="*/ 284122 h 1160050"/>
                <a:gd name="connsiteX29" fmla="*/ 548191 w 1053558"/>
                <a:gd name="connsiteY29" fmla="*/ 0 h 116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53558" h="1160050">
                  <a:moveTo>
                    <a:pt x="548191" y="0"/>
                  </a:moveTo>
                  <a:lnTo>
                    <a:pt x="603898" y="0"/>
                  </a:lnTo>
                  <a:cubicBezTo>
                    <a:pt x="760815" y="0"/>
                    <a:pt x="888020" y="127205"/>
                    <a:pt x="888019" y="284122"/>
                  </a:cubicBezTo>
                  <a:lnTo>
                    <a:pt x="888018" y="519599"/>
                  </a:lnTo>
                  <a:lnTo>
                    <a:pt x="1044877" y="791774"/>
                  </a:lnTo>
                  <a:cubicBezTo>
                    <a:pt x="1062776" y="822832"/>
                    <a:pt x="1052109" y="862518"/>
                    <a:pt x="1021051" y="880419"/>
                  </a:cubicBezTo>
                  <a:cubicBezTo>
                    <a:pt x="989992" y="898318"/>
                    <a:pt x="950305" y="887650"/>
                    <a:pt x="932405" y="856592"/>
                  </a:cubicBezTo>
                  <a:lnTo>
                    <a:pt x="766226" y="568242"/>
                  </a:lnTo>
                  <a:lnTo>
                    <a:pt x="757081" y="568242"/>
                  </a:lnTo>
                  <a:lnTo>
                    <a:pt x="829280" y="981260"/>
                  </a:lnTo>
                  <a:cubicBezTo>
                    <a:pt x="835453" y="1016571"/>
                    <a:pt x="811832" y="1050199"/>
                    <a:pt x="776520" y="1056372"/>
                  </a:cubicBezTo>
                  <a:cubicBezTo>
                    <a:pt x="741209" y="1062545"/>
                    <a:pt x="707580" y="1038924"/>
                    <a:pt x="701407" y="1003613"/>
                  </a:cubicBezTo>
                  <a:lnTo>
                    <a:pt x="625300" y="568242"/>
                  </a:lnTo>
                  <a:lnTo>
                    <a:pt x="612400" y="568242"/>
                  </a:lnTo>
                  <a:lnTo>
                    <a:pt x="612400" y="1095144"/>
                  </a:lnTo>
                  <a:cubicBezTo>
                    <a:pt x="612400" y="1130992"/>
                    <a:pt x="583340" y="1160051"/>
                    <a:pt x="547494" y="1160050"/>
                  </a:cubicBezTo>
                  <a:cubicBezTo>
                    <a:pt x="511647" y="1160051"/>
                    <a:pt x="482587" y="1130992"/>
                    <a:pt x="482587" y="1095144"/>
                  </a:cubicBezTo>
                  <a:lnTo>
                    <a:pt x="482587" y="568242"/>
                  </a:lnTo>
                  <a:lnTo>
                    <a:pt x="466450" y="568242"/>
                  </a:lnTo>
                  <a:lnTo>
                    <a:pt x="349528" y="1004601"/>
                  </a:lnTo>
                  <a:cubicBezTo>
                    <a:pt x="340251" y="1039226"/>
                    <a:pt x="304661" y="1059773"/>
                    <a:pt x="270035" y="1050496"/>
                  </a:cubicBezTo>
                  <a:cubicBezTo>
                    <a:pt x="235409" y="1041219"/>
                    <a:pt x="214862" y="1005628"/>
                    <a:pt x="224140" y="971003"/>
                  </a:cubicBezTo>
                  <a:lnTo>
                    <a:pt x="332059" y="568242"/>
                  </a:lnTo>
                  <a:lnTo>
                    <a:pt x="309740" y="568242"/>
                  </a:lnTo>
                  <a:lnTo>
                    <a:pt x="144848" y="733133"/>
                  </a:lnTo>
                  <a:cubicBezTo>
                    <a:pt x="111712" y="766269"/>
                    <a:pt x="57988" y="766269"/>
                    <a:pt x="24852" y="733133"/>
                  </a:cubicBezTo>
                  <a:cubicBezTo>
                    <a:pt x="-8284" y="699998"/>
                    <a:pt x="-8284" y="646273"/>
                    <a:pt x="24852" y="613137"/>
                  </a:cubicBezTo>
                  <a:lnTo>
                    <a:pt x="264069" y="373920"/>
                  </a:lnTo>
                  <a:lnTo>
                    <a:pt x="264069" y="284122"/>
                  </a:lnTo>
                  <a:cubicBezTo>
                    <a:pt x="264069" y="127206"/>
                    <a:pt x="391274" y="1"/>
                    <a:pt x="54819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3" name="フリーフォーム 112"/>
            <p:cNvSpPr/>
            <p:nvPr/>
          </p:nvSpPr>
          <p:spPr>
            <a:xfrm>
              <a:off x="3459183" y="4972049"/>
              <a:ext cx="259233" cy="104013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4" name="フリーフォーム 113"/>
            <p:cNvSpPr/>
            <p:nvPr/>
          </p:nvSpPr>
          <p:spPr>
            <a:xfrm>
              <a:off x="3718416" y="4972049"/>
              <a:ext cx="259235" cy="1040131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5" name="片側の 2 つの角を丸めた四角形 114"/>
            <p:cNvSpPr/>
            <p:nvPr/>
          </p:nvSpPr>
          <p:spPr>
            <a:xfrm rot="21004779" flipH="1">
              <a:off x="3946076" y="4127038"/>
              <a:ext cx="146050" cy="929970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6" name="片側の 2 つの角を丸めた四角形 115"/>
            <p:cNvSpPr/>
            <p:nvPr/>
          </p:nvSpPr>
          <p:spPr>
            <a:xfrm rot="595221">
              <a:off x="3357948" y="4135555"/>
              <a:ext cx="146050" cy="929970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7" name="台形 116"/>
            <p:cNvSpPr/>
            <p:nvPr/>
          </p:nvSpPr>
          <p:spPr>
            <a:xfrm rot="10800000">
              <a:off x="3679802" y="4097334"/>
              <a:ext cx="89340" cy="73973"/>
            </a:xfrm>
            <a:prstGeom prst="trapezoid">
              <a:avLst/>
            </a:pr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8" name="フリーフォーム 117"/>
            <p:cNvSpPr/>
            <p:nvPr/>
          </p:nvSpPr>
          <p:spPr>
            <a:xfrm rot="10800000">
              <a:off x="3556413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9" name="フリーフォーム 118"/>
            <p:cNvSpPr/>
            <p:nvPr/>
          </p:nvSpPr>
          <p:spPr>
            <a:xfrm>
              <a:off x="3427607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298041 w 593730"/>
                <a:gd name="connsiteY2" fmla="*/ 318114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298041" y="318114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0" name="フリーフォーム 119"/>
            <p:cNvSpPr/>
            <p:nvPr/>
          </p:nvSpPr>
          <p:spPr>
            <a:xfrm flipH="1">
              <a:off x="3531191" y="4098414"/>
              <a:ext cx="209712" cy="364831"/>
            </a:xfrm>
            <a:custGeom>
              <a:avLst/>
              <a:gdLst>
                <a:gd name="connsiteX0" fmla="*/ 200187 w 209712"/>
                <a:gd name="connsiteY0" fmla="*/ 0 h 364831"/>
                <a:gd name="connsiteX1" fmla="*/ 147800 w 209712"/>
                <a:gd name="connsiteY1" fmla="*/ 2382 h 364831"/>
                <a:gd name="connsiteX2" fmla="*/ 0 w 209712"/>
                <a:gd name="connsiteY2" fmla="*/ 318605 h 364831"/>
                <a:gd name="connsiteX3" fmla="*/ 23255 w 209712"/>
                <a:gd name="connsiteY3" fmla="*/ 364831 h 364831"/>
                <a:gd name="connsiteX4" fmla="*/ 195425 w 209712"/>
                <a:gd name="connsiteY4" fmla="*/ 202407 h 364831"/>
                <a:gd name="connsiteX5" fmla="*/ 126369 w 209712"/>
                <a:gd name="connsiteY5" fmla="*/ 183357 h 364831"/>
                <a:gd name="connsiteX6" fmla="*/ 209712 w 209712"/>
                <a:gd name="connsiteY6" fmla="*/ 166688 h 364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9712" h="364831">
                  <a:moveTo>
                    <a:pt x="200187" y="0"/>
                  </a:moveTo>
                  <a:lnTo>
                    <a:pt x="147800" y="2382"/>
                  </a:lnTo>
                  <a:lnTo>
                    <a:pt x="0" y="318605"/>
                  </a:lnTo>
                  <a:lnTo>
                    <a:pt x="23255" y="364831"/>
                  </a:lnTo>
                  <a:lnTo>
                    <a:pt x="195425" y="202407"/>
                  </a:lnTo>
                  <a:lnTo>
                    <a:pt x="126369" y="183357"/>
                  </a:lnTo>
                  <a:lnTo>
                    <a:pt x="209712" y="166688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1" name="フリーフォーム 120"/>
            <p:cNvSpPr/>
            <p:nvPr/>
          </p:nvSpPr>
          <p:spPr>
            <a:xfrm>
              <a:off x="3661804" y="4098413"/>
              <a:ext cx="266700" cy="440532"/>
            </a:xfrm>
            <a:custGeom>
              <a:avLst/>
              <a:gdLst>
                <a:gd name="connsiteX0" fmla="*/ 204788 w 266700"/>
                <a:gd name="connsiteY0" fmla="*/ 4763 h 440532"/>
                <a:gd name="connsiteX1" fmla="*/ 0 w 266700"/>
                <a:gd name="connsiteY1" fmla="*/ 440532 h 440532"/>
                <a:gd name="connsiteX2" fmla="*/ 252413 w 266700"/>
                <a:gd name="connsiteY2" fmla="*/ 202407 h 440532"/>
                <a:gd name="connsiteX3" fmla="*/ 183357 w 266700"/>
                <a:gd name="connsiteY3" fmla="*/ 183357 h 440532"/>
                <a:gd name="connsiteX4" fmla="*/ 266700 w 266700"/>
                <a:gd name="connsiteY4" fmla="*/ 166688 h 440532"/>
                <a:gd name="connsiteX5" fmla="*/ 257175 w 266700"/>
                <a:gd name="connsiteY5" fmla="*/ 0 h 440532"/>
                <a:gd name="connsiteX6" fmla="*/ 204788 w 266700"/>
                <a:gd name="connsiteY6" fmla="*/ 4763 h 440532"/>
                <a:gd name="connsiteX0" fmla="*/ 204788 w 266700"/>
                <a:gd name="connsiteY0" fmla="*/ 2382 h 440532"/>
                <a:gd name="connsiteX1" fmla="*/ 0 w 266700"/>
                <a:gd name="connsiteY1" fmla="*/ 440532 h 440532"/>
                <a:gd name="connsiteX2" fmla="*/ 252413 w 266700"/>
                <a:gd name="connsiteY2" fmla="*/ 202407 h 440532"/>
                <a:gd name="connsiteX3" fmla="*/ 183357 w 266700"/>
                <a:gd name="connsiteY3" fmla="*/ 183357 h 440532"/>
                <a:gd name="connsiteX4" fmla="*/ 266700 w 266700"/>
                <a:gd name="connsiteY4" fmla="*/ 166688 h 440532"/>
                <a:gd name="connsiteX5" fmla="*/ 257175 w 266700"/>
                <a:gd name="connsiteY5" fmla="*/ 0 h 440532"/>
                <a:gd name="connsiteX6" fmla="*/ 204788 w 266700"/>
                <a:gd name="connsiteY6" fmla="*/ 2382 h 440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6700" h="440532">
                  <a:moveTo>
                    <a:pt x="204788" y="2382"/>
                  </a:moveTo>
                  <a:lnTo>
                    <a:pt x="0" y="440532"/>
                  </a:lnTo>
                  <a:lnTo>
                    <a:pt x="252413" y="202407"/>
                  </a:lnTo>
                  <a:lnTo>
                    <a:pt x="183357" y="183357"/>
                  </a:lnTo>
                  <a:lnTo>
                    <a:pt x="266700" y="166688"/>
                  </a:lnTo>
                  <a:lnTo>
                    <a:pt x="257175" y="0"/>
                  </a:lnTo>
                  <a:lnTo>
                    <a:pt x="204788" y="2382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2" name="円/楕円 121"/>
            <p:cNvSpPr/>
            <p:nvPr/>
          </p:nvSpPr>
          <p:spPr>
            <a:xfrm>
              <a:off x="3619352" y="465263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3" name="円/楕円 122"/>
            <p:cNvSpPr/>
            <p:nvPr/>
          </p:nvSpPr>
          <p:spPr>
            <a:xfrm>
              <a:off x="3619352" y="4800274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4" name="円/楕円 123"/>
            <p:cNvSpPr/>
            <p:nvPr/>
          </p:nvSpPr>
          <p:spPr>
            <a:xfrm>
              <a:off x="3777811" y="465263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5" name="円/楕円 124"/>
            <p:cNvSpPr/>
            <p:nvPr/>
          </p:nvSpPr>
          <p:spPr>
            <a:xfrm>
              <a:off x="3777811" y="4800274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6" name="フリーフォーム 125"/>
            <p:cNvSpPr/>
            <p:nvPr/>
          </p:nvSpPr>
          <p:spPr>
            <a:xfrm>
              <a:off x="3480088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7" name="フリーフォーム 126"/>
            <p:cNvSpPr/>
            <p:nvPr/>
          </p:nvSpPr>
          <p:spPr>
            <a:xfrm>
              <a:off x="3718417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8" name="円/楕円 127"/>
            <p:cNvSpPr/>
            <p:nvPr/>
          </p:nvSpPr>
          <p:spPr>
            <a:xfrm rot="900000" flipH="1">
              <a:off x="3885295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9" name="円/楕円 128"/>
            <p:cNvSpPr/>
            <p:nvPr/>
          </p:nvSpPr>
          <p:spPr>
            <a:xfrm rot="20700000">
              <a:off x="3470381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0" name="円/楕円 129"/>
            <p:cNvSpPr/>
            <p:nvPr/>
          </p:nvSpPr>
          <p:spPr>
            <a:xfrm>
              <a:off x="3514281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1" name="角丸四角形 130"/>
            <p:cNvSpPr/>
            <p:nvPr/>
          </p:nvSpPr>
          <p:spPr>
            <a:xfrm>
              <a:off x="3595879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2" name="角丸四角形 131"/>
            <p:cNvSpPr/>
            <p:nvPr/>
          </p:nvSpPr>
          <p:spPr>
            <a:xfrm>
              <a:off x="3794195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3" name="月 132"/>
            <p:cNvSpPr/>
            <p:nvPr/>
          </p:nvSpPr>
          <p:spPr>
            <a:xfrm rot="3600000">
              <a:off x="3543261" y="3418553"/>
              <a:ext cx="166333" cy="394977"/>
            </a:xfrm>
            <a:prstGeom prst="moon">
              <a:avLst>
                <a:gd name="adj" fmla="val 77201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4" name="フリーフォーム 133"/>
            <p:cNvSpPr/>
            <p:nvPr/>
          </p:nvSpPr>
          <p:spPr>
            <a:xfrm rot="2576703">
              <a:off x="3684509" y="3551988"/>
              <a:ext cx="70673" cy="178373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35" name="グループ化 134"/>
          <p:cNvGrpSpPr>
            <a:grpSpLocks noChangeAspect="1"/>
          </p:cNvGrpSpPr>
          <p:nvPr/>
        </p:nvGrpSpPr>
        <p:grpSpPr>
          <a:xfrm>
            <a:off x="6393087" y="2865286"/>
            <a:ext cx="865580" cy="1542728"/>
            <a:chOff x="4853535" y="3551873"/>
            <a:chExt cx="1442634" cy="2571213"/>
          </a:xfrm>
        </p:grpSpPr>
        <p:grpSp>
          <p:nvGrpSpPr>
            <p:cNvPr id="136" name="グループ化 135"/>
            <p:cNvGrpSpPr/>
            <p:nvPr/>
          </p:nvGrpSpPr>
          <p:grpSpPr>
            <a:xfrm rot="1800000">
              <a:off x="6010590" y="3709255"/>
              <a:ext cx="285579" cy="378087"/>
              <a:chOff x="4102868" y="1112472"/>
              <a:chExt cx="926685" cy="1226868"/>
            </a:xfrm>
          </p:grpSpPr>
          <p:sp>
            <p:nvSpPr>
              <p:cNvPr id="159" name="角丸四角形 329"/>
              <p:cNvSpPr/>
              <p:nvPr/>
            </p:nvSpPr>
            <p:spPr>
              <a:xfrm>
                <a:off x="4211118" y="1112472"/>
                <a:ext cx="793035" cy="1226868"/>
              </a:xfrm>
              <a:custGeom>
                <a:avLst/>
                <a:gdLst/>
                <a:ahLst/>
                <a:cxnLst/>
                <a:rect l="l" t="t" r="r" b="b"/>
                <a:pathLst>
                  <a:path w="793035" h="1226868">
                    <a:moveTo>
                      <a:pt x="143010" y="0"/>
                    </a:moveTo>
                    <a:cubicBezTo>
                      <a:pt x="199235" y="0"/>
                      <a:pt x="244815" y="45580"/>
                      <a:pt x="244815" y="101805"/>
                    </a:cubicBezTo>
                    <a:lnTo>
                      <a:pt x="244815" y="597851"/>
                    </a:lnTo>
                    <a:cubicBezTo>
                      <a:pt x="268579" y="591253"/>
                      <a:pt x="293599" y="588210"/>
                      <a:pt x="319329" y="588210"/>
                    </a:cubicBezTo>
                    <a:lnTo>
                      <a:pt x="473706" y="588210"/>
                    </a:lnTo>
                    <a:cubicBezTo>
                      <a:pt x="650067" y="588210"/>
                      <a:pt x="793035" y="731178"/>
                      <a:pt x="793035" y="907539"/>
                    </a:cubicBezTo>
                    <a:cubicBezTo>
                      <a:pt x="793035" y="1083900"/>
                      <a:pt x="650067" y="1226868"/>
                      <a:pt x="473706" y="1226868"/>
                    </a:cubicBezTo>
                    <a:lnTo>
                      <a:pt x="319329" y="1226868"/>
                    </a:lnTo>
                    <a:cubicBezTo>
                      <a:pt x="142968" y="1226868"/>
                      <a:pt x="0" y="1083900"/>
                      <a:pt x="0" y="907539"/>
                    </a:cubicBezTo>
                    <a:cubicBezTo>
                      <a:pt x="0" y="851413"/>
                      <a:pt x="14480" y="798670"/>
                      <a:pt x="41205" y="753560"/>
                    </a:cubicBezTo>
                    <a:lnTo>
                      <a:pt x="41205" y="101805"/>
                    </a:lnTo>
                    <a:cubicBezTo>
                      <a:pt x="41205" y="45580"/>
                      <a:pt x="86785" y="0"/>
                      <a:pt x="143010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0" name="グループ化 159"/>
              <p:cNvGrpSpPr/>
              <p:nvPr/>
            </p:nvGrpSpPr>
            <p:grpSpPr>
              <a:xfrm>
                <a:off x="4457233" y="1538574"/>
                <a:ext cx="572320" cy="479504"/>
                <a:chOff x="2824930" y="5937068"/>
                <a:chExt cx="572320" cy="479504"/>
              </a:xfrm>
            </p:grpSpPr>
            <p:sp>
              <p:nvSpPr>
                <p:cNvPr id="163" name="角丸四角形 162"/>
                <p:cNvSpPr/>
                <p:nvPr/>
              </p:nvSpPr>
              <p:spPr>
                <a:xfrm rot="5400000">
                  <a:off x="2698889" y="608692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4" name="角丸四角形 163"/>
                <p:cNvSpPr/>
                <p:nvPr/>
              </p:nvSpPr>
              <p:spPr>
                <a:xfrm rot="5400000">
                  <a:off x="2902499" y="6086921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5" name="角丸四角形 164"/>
                <p:cNvSpPr/>
                <p:nvPr/>
              </p:nvSpPr>
              <p:spPr>
                <a:xfrm rot="5400000">
                  <a:off x="3115095" y="6097820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6" name="角丸四角形 165"/>
                <p:cNvSpPr/>
                <p:nvPr/>
              </p:nvSpPr>
              <p:spPr>
                <a:xfrm rot="5400000">
                  <a:off x="2698889" y="6063109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7" name="角丸四角形 166"/>
                <p:cNvSpPr/>
                <p:nvPr/>
              </p:nvSpPr>
              <p:spPr>
                <a:xfrm rot="5400000">
                  <a:off x="2902499" y="606311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8" name="角丸四角形 167"/>
                <p:cNvSpPr/>
                <p:nvPr/>
              </p:nvSpPr>
              <p:spPr>
                <a:xfrm rot="5400000">
                  <a:off x="3115095" y="6074009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61" name="角丸四角形 160"/>
              <p:cNvSpPr/>
              <p:nvPr/>
            </p:nvSpPr>
            <p:spPr>
              <a:xfrm rot="20303828">
                <a:off x="4153157" y="1844666"/>
                <a:ext cx="340974" cy="219076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2" name="角丸四角形 161"/>
              <p:cNvSpPr/>
              <p:nvPr/>
            </p:nvSpPr>
            <p:spPr>
              <a:xfrm rot="20303828">
                <a:off x="4102868" y="1824510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37" name="片側の 2 つの角を丸めた四角形 590"/>
            <p:cNvSpPr/>
            <p:nvPr/>
          </p:nvSpPr>
          <p:spPr>
            <a:xfrm rot="18000000">
              <a:off x="5752013" y="3962072"/>
              <a:ext cx="391700" cy="451706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49220 w 390960"/>
                <a:gd name="connsiteY0" fmla="*/ 67184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49960 w 391700"/>
                <a:gd name="connsiteY0" fmla="*/ 0 h 451706"/>
                <a:gd name="connsiteX1" fmla="*/ 148049 w 391700"/>
                <a:gd name="connsiteY1" fmla="*/ 284459 h 451706"/>
                <a:gd name="connsiteX2" fmla="*/ 355776 w 391700"/>
                <a:gd name="connsiteY2" fmla="*/ 231745 h 451706"/>
                <a:gd name="connsiteX3" fmla="*/ 391700 w 391700"/>
                <a:gd name="connsiteY3" fmla="*/ 373309 h 451706"/>
                <a:gd name="connsiteX4" fmla="*/ 91668 w 391700"/>
                <a:gd name="connsiteY4" fmla="*/ 449446 h 451706"/>
                <a:gd name="connsiteX5" fmla="*/ 2925 w 391700"/>
                <a:gd name="connsiteY5" fmla="*/ 396627 h 451706"/>
                <a:gd name="connsiteX6" fmla="*/ 2401 w 391700"/>
                <a:gd name="connsiteY6" fmla="*/ 365140 h 451706"/>
                <a:gd name="connsiteX7" fmla="*/ 0 w 391700"/>
                <a:gd name="connsiteY7" fmla="*/ 101379 h 451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1700" h="451706">
                  <a:moveTo>
                    <a:pt x="149960" y="0"/>
                  </a:moveTo>
                  <a:lnTo>
                    <a:pt x="148049" y="284459"/>
                  </a:lnTo>
                  <a:lnTo>
                    <a:pt x="355776" y="231745"/>
                  </a:lnTo>
                  <a:lnTo>
                    <a:pt x="391700" y="373309"/>
                  </a:lnTo>
                  <a:lnTo>
                    <a:pt x="91668" y="449446"/>
                  </a:lnTo>
                  <a:cubicBezTo>
                    <a:pt x="52576" y="459366"/>
                    <a:pt x="12845" y="435718"/>
                    <a:pt x="2925" y="396627"/>
                  </a:cubicBezTo>
                  <a:cubicBezTo>
                    <a:pt x="213" y="385942"/>
                    <a:pt x="10" y="375211"/>
                    <a:pt x="2401" y="365140"/>
                  </a:cubicBezTo>
                  <a:cubicBezTo>
                    <a:pt x="1601" y="277220"/>
                    <a:pt x="800" y="189299"/>
                    <a:pt x="0" y="101379"/>
                  </a:cubicBezTo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8" name="星 24 137"/>
            <p:cNvSpPr/>
            <p:nvPr/>
          </p:nvSpPr>
          <p:spPr>
            <a:xfrm>
              <a:off x="5226396" y="3578061"/>
              <a:ext cx="496418" cy="344118"/>
            </a:xfrm>
            <a:prstGeom prst="star24">
              <a:avLst>
                <a:gd name="adj" fmla="val 47257"/>
              </a:avLst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9" name="円/楕円 138"/>
            <p:cNvSpPr/>
            <p:nvPr/>
          </p:nvSpPr>
          <p:spPr>
            <a:xfrm rot="900000" flipH="1">
              <a:off x="5645350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0" name="円/楕円 139"/>
            <p:cNvSpPr/>
            <p:nvPr/>
          </p:nvSpPr>
          <p:spPr>
            <a:xfrm rot="20700000">
              <a:off x="5220911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1" name="台形 140"/>
            <p:cNvSpPr/>
            <p:nvPr/>
          </p:nvSpPr>
          <p:spPr>
            <a:xfrm>
              <a:off x="5385946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2" name="台形 141"/>
            <p:cNvSpPr/>
            <p:nvPr/>
          </p:nvSpPr>
          <p:spPr>
            <a:xfrm rot="10800000">
              <a:off x="5311253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3" name="円/楕円 142"/>
            <p:cNvSpPr/>
            <p:nvPr/>
          </p:nvSpPr>
          <p:spPr>
            <a:xfrm>
              <a:off x="5269121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4" name="フリーフォーム 143"/>
            <p:cNvSpPr/>
            <p:nvPr/>
          </p:nvSpPr>
          <p:spPr>
            <a:xfrm>
              <a:off x="5182447" y="4097336"/>
              <a:ext cx="593730" cy="722313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69871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0014 w 593730"/>
                <a:gd name="connsiteY10" fmla="*/ 722313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30014 w 593730"/>
                <a:gd name="connsiteY9" fmla="*/ 722313 h 992180"/>
                <a:gd name="connsiteX10" fmla="*/ 38914 w 593730"/>
                <a:gd name="connsiteY10" fmla="*/ 638688 h 992180"/>
                <a:gd name="connsiteX11" fmla="*/ 0 w 593730"/>
                <a:gd name="connsiteY11" fmla="*/ 101424 h 992180"/>
                <a:gd name="connsiteX12" fmla="*/ 98957 w 593730"/>
                <a:gd name="connsiteY12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30014 w 593730"/>
                <a:gd name="connsiteY8" fmla="*/ 722313 h 992180"/>
                <a:gd name="connsiteX9" fmla="*/ 38914 w 593730"/>
                <a:gd name="connsiteY9" fmla="*/ 638688 h 992180"/>
                <a:gd name="connsiteX10" fmla="*/ 0 w 593730"/>
                <a:gd name="connsiteY10" fmla="*/ 101424 h 992180"/>
                <a:gd name="connsiteX11" fmla="*/ 98957 w 593730"/>
                <a:gd name="connsiteY11" fmla="*/ 0 h 992180"/>
                <a:gd name="connsiteX0" fmla="*/ 98957 w 593730"/>
                <a:gd name="connsiteY0" fmla="*/ 0 h 948532"/>
                <a:gd name="connsiteX1" fmla="*/ 154266 w 593730"/>
                <a:gd name="connsiteY1" fmla="*/ 0 h 948532"/>
                <a:gd name="connsiteX2" fmla="*/ 446578 w 593730"/>
                <a:gd name="connsiteY2" fmla="*/ 0 h 948532"/>
                <a:gd name="connsiteX3" fmla="*/ 494773 w 593730"/>
                <a:gd name="connsiteY3" fmla="*/ 0 h 948532"/>
                <a:gd name="connsiteX4" fmla="*/ 593730 w 593730"/>
                <a:gd name="connsiteY4" fmla="*/ 101424 h 948532"/>
                <a:gd name="connsiteX5" fmla="*/ 535767 w 593730"/>
                <a:gd name="connsiteY5" fmla="*/ 638690 h 948532"/>
                <a:gd name="connsiteX6" fmla="*/ 589909 w 593730"/>
                <a:gd name="connsiteY6" fmla="*/ 948532 h 948532"/>
                <a:gd name="connsiteX7" fmla="*/ 30014 w 593730"/>
                <a:gd name="connsiteY7" fmla="*/ 722313 h 948532"/>
                <a:gd name="connsiteX8" fmla="*/ 38914 w 593730"/>
                <a:gd name="connsiteY8" fmla="*/ 638688 h 948532"/>
                <a:gd name="connsiteX9" fmla="*/ 0 w 593730"/>
                <a:gd name="connsiteY9" fmla="*/ 101424 h 948532"/>
                <a:gd name="connsiteX10" fmla="*/ 98957 w 593730"/>
                <a:gd name="connsiteY10" fmla="*/ 0 h 948532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38914 w 593730"/>
                <a:gd name="connsiteY8" fmla="*/ 638688 h 722313"/>
                <a:gd name="connsiteX9" fmla="*/ 0 w 593730"/>
                <a:gd name="connsiteY9" fmla="*/ 101424 h 722313"/>
                <a:gd name="connsiteX10" fmla="*/ 98957 w 593730"/>
                <a:gd name="connsiteY10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0 w 593730"/>
                <a:gd name="connsiteY8" fmla="*/ 101424 h 722313"/>
                <a:gd name="connsiteX9" fmla="*/ 98957 w 593730"/>
                <a:gd name="connsiteY9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44666 w 593730"/>
                <a:gd name="connsiteY5" fmla="*/ 722313 h 722313"/>
                <a:gd name="connsiteX6" fmla="*/ 30014 w 593730"/>
                <a:gd name="connsiteY6" fmla="*/ 72231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3730" h="722313">
                  <a:moveTo>
                    <a:pt x="98957" y="0"/>
                  </a:moveTo>
                  <a:lnTo>
                    <a:pt x="154266" y="0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44666" y="722313"/>
                  </a:lnTo>
                  <a:lnTo>
                    <a:pt x="30014" y="722313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5" name="フリーフォーム 144"/>
            <p:cNvSpPr/>
            <p:nvPr/>
          </p:nvSpPr>
          <p:spPr>
            <a:xfrm rot="10800000">
              <a:off x="5210514" y="4835139"/>
              <a:ext cx="526588" cy="1197503"/>
            </a:xfrm>
            <a:custGeom>
              <a:avLst/>
              <a:gdLst>
                <a:gd name="connsiteX0" fmla="*/ 569450 w 569450"/>
                <a:gd name="connsiteY0" fmla="*/ 1041783 h 1041783"/>
                <a:gd name="connsiteX1" fmla="*/ 0 w 569450"/>
                <a:gd name="connsiteY1" fmla="*/ 1041783 h 1041783"/>
                <a:gd name="connsiteX2" fmla="*/ 52101 w 569450"/>
                <a:gd name="connsiteY2" fmla="*/ 739362 h 1041783"/>
                <a:gd name="connsiteX3" fmla="*/ 155659 w 569450"/>
                <a:gd name="connsiteY3" fmla="*/ 0 h 1041783"/>
                <a:gd name="connsiteX4" fmla="*/ 277981 w 569450"/>
                <a:gd name="connsiteY4" fmla="*/ 0 h 1041783"/>
                <a:gd name="connsiteX5" fmla="*/ 277981 w 569450"/>
                <a:gd name="connsiteY5" fmla="*/ 704754 h 1041783"/>
                <a:gd name="connsiteX6" fmla="*/ 292572 w 569450"/>
                <a:gd name="connsiteY6" fmla="*/ 704754 h 1041783"/>
                <a:gd name="connsiteX7" fmla="*/ 292572 w 569450"/>
                <a:gd name="connsiteY7" fmla="*/ 0 h 1041783"/>
                <a:gd name="connsiteX8" fmla="*/ 414893 w 569450"/>
                <a:gd name="connsiteY8" fmla="*/ 0 h 1041783"/>
                <a:gd name="connsiteX9" fmla="*/ 523237 w 569450"/>
                <a:gd name="connsiteY9" fmla="*/ 773539 h 1041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9450" h="1041783">
                  <a:moveTo>
                    <a:pt x="569450" y="1041783"/>
                  </a:moveTo>
                  <a:lnTo>
                    <a:pt x="0" y="1041783"/>
                  </a:lnTo>
                  <a:lnTo>
                    <a:pt x="52101" y="739362"/>
                  </a:lnTo>
                  <a:lnTo>
                    <a:pt x="155659" y="0"/>
                  </a:lnTo>
                  <a:lnTo>
                    <a:pt x="277981" y="0"/>
                  </a:lnTo>
                  <a:lnTo>
                    <a:pt x="277981" y="704754"/>
                  </a:lnTo>
                  <a:lnTo>
                    <a:pt x="292572" y="704754"/>
                  </a:lnTo>
                  <a:lnTo>
                    <a:pt x="292572" y="0"/>
                  </a:lnTo>
                  <a:lnTo>
                    <a:pt x="414893" y="0"/>
                  </a:lnTo>
                  <a:lnTo>
                    <a:pt x="523237" y="773539"/>
                  </a:lnTo>
                  <a:close/>
                </a:path>
              </a:pathLst>
            </a:custGeom>
            <a:solidFill>
              <a:srgbClr val="70A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6" name="台形 529"/>
            <p:cNvSpPr/>
            <p:nvPr/>
          </p:nvSpPr>
          <p:spPr>
            <a:xfrm rot="10800000" flipV="1">
              <a:off x="5419166" y="4171308"/>
              <a:ext cx="120292" cy="564241"/>
            </a:xfrm>
            <a:custGeom>
              <a:avLst/>
              <a:gdLst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0 w 120292"/>
                <a:gd name="connsiteY4" fmla="*/ 451313 h 451313"/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57150 w 120292"/>
                <a:gd name="connsiteY4" fmla="*/ 448318 h 451313"/>
                <a:gd name="connsiteX5" fmla="*/ 0 w 120292"/>
                <a:gd name="connsiteY5" fmla="*/ 451313 h 451313"/>
                <a:gd name="connsiteX0" fmla="*/ 0 w 120292"/>
                <a:gd name="connsiteY0" fmla="*/ 451313 h 498324"/>
                <a:gd name="connsiteX1" fmla="*/ 34837 w 120292"/>
                <a:gd name="connsiteY1" fmla="*/ 0 h 498324"/>
                <a:gd name="connsiteX2" fmla="*/ 85455 w 120292"/>
                <a:gd name="connsiteY2" fmla="*/ 0 h 498324"/>
                <a:gd name="connsiteX3" fmla="*/ 120292 w 120292"/>
                <a:gd name="connsiteY3" fmla="*/ 451313 h 498324"/>
                <a:gd name="connsiteX4" fmla="*/ 59531 w 120292"/>
                <a:gd name="connsiteY4" fmla="*/ 498324 h 498324"/>
                <a:gd name="connsiteX5" fmla="*/ 0 w 120292"/>
                <a:gd name="connsiteY5" fmla="*/ 451313 h 498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292" h="498324">
                  <a:moveTo>
                    <a:pt x="0" y="451313"/>
                  </a:moveTo>
                  <a:lnTo>
                    <a:pt x="34837" y="0"/>
                  </a:lnTo>
                  <a:lnTo>
                    <a:pt x="85455" y="0"/>
                  </a:lnTo>
                  <a:lnTo>
                    <a:pt x="120292" y="451313"/>
                  </a:lnTo>
                  <a:lnTo>
                    <a:pt x="59531" y="498324"/>
                  </a:lnTo>
                  <a:lnTo>
                    <a:pt x="0" y="451313"/>
                  </a:lnTo>
                  <a:close/>
                </a:path>
              </a:pathLst>
            </a:cu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7" name="台形 146"/>
            <p:cNvSpPr/>
            <p:nvPr/>
          </p:nvSpPr>
          <p:spPr>
            <a:xfrm rot="10800000">
              <a:off x="5434642" y="4097334"/>
              <a:ext cx="89340" cy="73973"/>
            </a:xfrm>
            <a:prstGeom prst="trapezoid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8" name="フリーフォーム 147"/>
            <p:cNvSpPr/>
            <p:nvPr/>
          </p:nvSpPr>
          <p:spPr>
            <a:xfrm rot="10800000">
              <a:off x="5311253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9" name="正方形/長方形 148"/>
            <p:cNvSpPr/>
            <p:nvPr/>
          </p:nvSpPr>
          <p:spPr>
            <a:xfrm>
              <a:off x="5208464" y="4793987"/>
              <a:ext cx="526163" cy="52006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0" name="フリーフォーム 149"/>
            <p:cNvSpPr/>
            <p:nvPr/>
          </p:nvSpPr>
          <p:spPr>
            <a:xfrm rot="10800000">
              <a:off x="5184218" y="4097336"/>
              <a:ext cx="593730" cy="812572"/>
            </a:xfrm>
            <a:custGeom>
              <a:avLst/>
              <a:gdLst>
                <a:gd name="connsiteX0" fmla="*/ 515838 w 635860"/>
                <a:gd name="connsiteY0" fmla="*/ 812572 h 812572"/>
                <a:gd name="connsiteX1" fmla="*/ 460529 w 635860"/>
                <a:gd name="connsiteY1" fmla="*/ 812572 h 812572"/>
                <a:gd name="connsiteX2" fmla="*/ 454239 w 635860"/>
                <a:gd name="connsiteY2" fmla="*/ 812572 h 812572"/>
                <a:gd name="connsiteX3" fmla="*/ 454277 w 635860"/>
                <a:gd name="connsiteY3" fmla="*/ 811952 h 812572"/>
                <a:gd name="connsiteX4" fmla="*/ 317930 w 635860"/>
                <a:gd name="connsiteY4" fmla="*/ 364294 h 812572"/>
                <a:gd name="connsiteX5" fmla="*/ 181583 w 635860"/>
                <a:gd name="connsiteY5" fmla="*/ 811952 h 812572"/>
                <a:gd name="connsiteX6" fmla="*/ 181621 w 635860"/>
                <a:gd name="connsiteY6" fmla="*/ 812572 h 812572"/>
                <a:gd name="connsiteX7" fmla="*/ 168217 w 635860"/>
                <a:gd name="connsiteY7" fmla="*/ 812572 h 812572"/>
                <a:gd name="connsiteX8" fmla="*/ 120022 w 635860"/>
                <a:gd name="connsiteY8" fmla="*/ 812572 h 812572"/>
                <a:gd name="connsiteX9" fmla="*/ 21065 w 635860"/>
                <a:gd name="connsiteY9" fmla="*/ 711148 h 812572"/>
                <a:gd name="connsiteX10" fmla="*/ 68414 w 635860"/>
                <a:gd name="connsiteY10" fmla="*/ 111959 h 812572"/>
                <a:gd name="connsiteX11" fmla="*/ 0 w 635860"/>
                <a:gd name="connsiteY11" fmla="*/ 111959 h 812572"/>
                <a:gd name="connsiteX12" fmla="*/ 166405 w 635860"/>
                <a:gd name="connsiteY12" fmla="*/ 0 h 812572"/>
                <a:gd name="connsiteX13" fmla="*/ 300557 w 635860"/>
                <a:gd name="connsiteY13" fmla="*/ 90259 h 812572"/>
                <a:gd name="connsiteX14" fmla="*/ 335304 w 635860"/>
                <a:gd name="connsiteY14" fmla="*/ 90259 h 812572"/>
                <a:gd name="connsiteX15" fmla="*/ 469455 w 635860"/>
                <a:gd name="connsiteY15" fmla="*/ 0 h 812572"/>
                <a:gd name="connsiteX16" fmla="*/ 635860 w 635860"/>
                <a:gd name="connsiteY16" fmla="*/ 111959 h 812572"/>
                <a:gd name="connsiteX17" fmla="*/ 585830 w 635860"/>
                <a:gd name="connsiteY17" fmla="*/ 111959 h 812572"/>
                <a:gd name="connsiteX18" fmla="*/ 614795 w 635860"/>
                <a:gd name="connsiteY18" fmla="*/ 711148 h 812572"/>
                <a:gd name="connsiteX19" fmla="*/ 515838 w 635860"/>
                <a:gd name="connsiteY19" fmla="*/ 812572 h 812572"/>
                <a:gd name="connsiteX0" fmla="*/ 515838 w 614795"/>
                <a:gd name="connsiteY0" fmla="*/ 812572 h 812572"/>
                <a:gd name="connsiteX1" fmla="*/ 460529 w 614795"/>
                <a:gd name="connsiteY1" fmla="*/ 812572 h 812572"/>
                <a:gd name="connsiteX2" fmla="*/ 454239 w 614795"/>
                <a:gd name="connsiteY2" fmla="*/ 812572 h 812572"/>
                <a:gd name="connsiteX3" fmla="*/ 454277 w 614795"/>
                <a:gd name="connsiteY3" fmla="*/ 811952 h 812572"/>
                <a:gd name="connsiteX4" fmla="*/ 317930 w 614795"/>
                <a:gd name="connsiteY4" fmla="*/ 364294 h 812572"/>
                <a:gd name="connsiteX5" fmla="*/ 181583 w 614795"/>
                <a:gd name="connsiteY5" fmla="*/ 811952 h 812572"/>
                <a:gd name="connsiteX6" fmla="*/ 181621 w 614795"/>
                <a:gd name="connsiteY6" fmla="*/ 812572 h 812572"/>
                <a:gd name="connsiteX7" fmla="*/ 168217 w 614795"/>
                <a:gd name="connsiteY7" fmla="*/ 812572 h 812572"/>
                <a:gd name="connsiteX8" fmla="*/ 120022 w 614795"/>
                <a:gd name="connsiteY8" fmla="*/ 812572 h 812572"/>
                <a:gd name="connsiteX9" fmla="*/ 21065 w 614795"/>
                <a:gd name="connsiteY9" fmla="*/ 711148 h 812572"/>
                <a:gd name="connsiteX10" fmla="*/ 68414 w 614795"/>
                <a:gd name="connsiteY10" fmla="*/ 111959 h 812572"/>
                <a:gd name="connsiteX11" fmla="*/ 0 w 614795"/>
                <a:gd name="connsiteY11" fmla="*/ 111959 h 812572"/>
                <a:gd name="connsiteX12" fmla="*/ 166405 w 614795"/>
                <a:gd name="connsiteY12" fmla="*/ 0 h 812572"/>
                <a:gd name="connsiteX13" fmla="*/ 300557 w 614795"/>
                <a:gd name="connsiteY13" fmla="*/ 90259 h 812572"/>
                <a:gd name="connsiteX14" fmla="*/ 335304 w 614795"/>
                <a:gd name="connsiteY14" fmla="*/ 90259 h 812572"/>
                <a:gd name="connsiteX15" fmla="*/ 469455 w 614795"/>
                <a:gd name="connsiteY15" fmla="*/ 0 h 812572"/>
                <a:gd name="connsiteX16" fmla="*/ 585830 w 614795"/>
                <a:gd name="connsiteY16" fmla="*/ 111959 h 812572"/>
                <a:gd name="connsiteX17" fmla="*/ 614795 w 614795"/>
                <a:gd name="connsiteY17" fmla="*/ 711148 h 812572"/>
                <a:gd name="connsiteX18" fmla="*/ 515838 w 614795"/>
                <a:gd name="connsiteY18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79492 w 593730"/>
                <a:gd name="connsiteY12" fmla="*/ 90259 h 812572"/>
                <a:gd name="connsiteX13" fmla="*/ 314239 w 593730"/>
                <a:gd name="connsiteY13" fmla="*/ 90259 h 812572"/>
                <a:gd name="connsiteX14" fmla="*/ 448390 w 593730"/>
                <a:gd name="connsiteY14" fmla="*/ 0 h 812572"/>
                <a:gd name="connsiteX15" fmla="*/ 564765 w 593730"/>
                <a:gd name="connsiteY15" fmla="*/ 111959 h 812572"/>
                <a:gd name="connsiteX16" fmla="*/ 593730 w 593730"/>
                <a:gd name="connsiteY16" fmla="*/ 711148 h 812572"/>
                <a:gd name="connsiteX17" fmla="*/ 494773 w 593730"/>
                <a:gd name="connsiteY17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79492 w 593730"/>
                <a:gd name="connsiteY12" fmla="*/ 90259 h 812572"/>
                <a:gd name="connsiteX13" fmla="*/ 448390 w 593730"/>
                <a:gd name="connsiteY13" fmla="*/ 0 h 812572"/>
                <a:gd name="connsiteX14" fmla="*/ 564765 w 593730"/>
                <a:gd name="connsiteY14" fmla="*/ 111959 h 812572"/>
                <a:gd name="connsiteX15" fmla="*/ 593730 w 593730"/>
                <a:gd name="connsiteY15" fmla="*/ 711148 h 812572"/>
                <a:gd name="connsiteX16" fmla="*/ 494773 w 593730"/>
                <a:gd name="connsiteY16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98542 w 593730"/>
                <a:gd name="connsiteY12" fmla="*/ 59302 h 812572"/>
                <a:gd name="connsiteX13" fmla="*/ 448390 w 593730"/>
                <a:gd name="connsiteY13" fmla="*/ 0 h 812572"/>
                <a:gd name="connsiteX14" fmla="*/ 564765 w 593730"/>
                <a:gd name="connsiteY14" fmla="*/ 111959 h 812572"/>
                <a:gd name="connsiteX15" fmla="*/ 593730 w 593730"/>
                <a:gd name="connsiteY15" fmla="*/ 711148 h 812572"/>
                <a:gd name="connsiteX16" fmla="*/ 494773 w 593730"/>
                <a:gd name="connsiteY16" fmla="*/ 812572 h 812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3730" h="812572">
                  <a:moveTo>
                    <a:pt x="494773" y="812572"/>
                  </a:moveTo>
                  <a:lnTo>
                    <a:pt x="439464" y="812572"/>
                  </a:lnTo>
                  <a:lnTo>
                    <a:pt x="433174" y="812572"/>
                  </a:lnTo>
                  <a:cubicBezTo>
                    <a:pt x="433187" y="812365"/>
                    <a:pt x="433199" y="812159"/>
                    <a:pt x="433212" y="811952"/>
                  </a:cubicBezTo>
                  <a:cubicBezTo>
                    <a:pt x="433212" y="564717"/>
                    <a:pt x="312783" y="364294"/>
                    <a:pt x="296865" y="364294"/>
                  </a:cubicBezTo>
                  <a:cubicBezTo>
                    <a:pt x="280946" y="364294"/>
                    <a:pt x="160518" y="564717"/>
                    <a:pt x="160518" y="811952"/>
                  </a:cubicBezTo>
                  <a:cubicBezTo>
                    <a:pt x="160531" y="812159"/>
                    <a:pt x="160543" y="812365"/>
                    <a:pt x="160556" y="812572"/>
                  </a:cubicBezTo>
                  <a:lnTo>
                    <a:pt x="147152" y="812572"/>
                  </a:lnTo>
                  <a:lnTo>
                    <a:pt x="98957" y="812572"/>
                  </a:lnTo>
                  <a:cubicBezTo>
                    <a:pt x="44305" y="812572"/>
                    <a:pt x="0" y="767162"/>
                    <a:pt x="0" y="711148"/>
                  </a:cubicBezTo>
                  <a:lnTo>
                    <a:pt x="47349" y="111959"/>
                  </a:lnTo>
                  <a:lnTo>
                    <a:pt x="145340" y="0"/>
                  </a:lnTo>
                  <a:lnTo>
                    <a:pt x="298542" y="59302"/>
                  </a:lnTo>
                  <a:lnTo>
                    <a:pt x="448390" y="0"/>
                  </a:lnTo>
                  <a:lnTo>
                    <a:pt x="564765" y="111959"/>
                  </a:lnTo>
                  <a:lnTo>
                    <a:pt x="593730" y="711148"/>
                  </a:lnTo>
                  <a:cubicBezTo>
                    <a:pt x="593730" y="767162"/>
                    <a:pt x="549425" y="812572"/>
                    <a:pt x="494773" y="812572"/>
                  </a:cubicBezTo>
                  <a:close/>
                </a:path>
              </a:pathLst>
            </a:custGeom>
            <a:pattFill prst="dkVert">
              <a:fgClr>
                <a:srgbClr val="E7E6E6">
                  <a:lumMod val="50000"/>
                </a:srgbClr>
              </a:fgClr>
              <a:bgClr>
                <a:sysClr val="windowText" lastClr="000000">
                  <a:lumMod val="65000"/>
                  <a:lumOff val="35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1" name="円/楕円 150"/>
            <p:cNvSpPr/>
            <p:nvPr/>
          </p:nvSpPr>
          <p:spPr>
            <a:xfrm>
              <a:off x="5457478" y="461326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2" name="円/楕円 151"/>
            <p:cNvSpPr/>
            <p:nvPr/>
          </p:nvSpPr>
          <p:spPr>
            <a:xfrm>
              <a:off x="5457478" y="4753760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3" name="フリーフォーム 152"/>
            <p:cNvSpPr/>
            <p:nvPr/>
          </p:nvSpPr>
          <p:spPr>
            <a:xfrm>
              <a:off x="5234928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4" name="フリーフォーム 153"/>
            <p:cNvSpPr/>
            <p:nvPr/>
          </p:nvSpPr>
          <p:spPr>
            <a:xfrm>
              <a:off x="5473257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5" name="角丸四角形 154"/>
            <p:cNvSpPr/>
            <p:nvPr/>
          </p:nvSpPr>
          <p:spPr>
            <a:xfrm>
              <a:off x="5346409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6" name="角丸四角形 155"/>
            <p:cNvSpPr/>
            <p:nvPr/>
          </p:nvSpPr>
          <p:spPr>
            <a:xfrm>
              <a:off x="5544725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7" name="フリーフォーム 156"/>
            <p:cNvSpPr/>
            <p:nvPr/>
          </p:nvSpPr>
          <p:spPr>
            <a:xfrm rot="610876">
              <a:off x="5144071" y="4608326"/>
              <a:ext cx="153096" cy="147545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35585 w 407496"/>
                <a:gd name="connsiteY9" fmla="*/ 392721 h 392721"/>
                <a:gd name="connsiteX10" fmla="*/ 167647 w 407496"/>
                <a:gd name="connsiteY10" fmla="*/ 392720 h 392721"/>
                <a:gd name="connsiteX11" fmla="*/ 146968 w 407496"/>
                <a:gd name="connsiteY11" fmla="*/ 388545 h 392721"/>
                <a:gd name="connsiteX12" fmla="*/ 145241 w 407496"/>
                <a:gd name="connsiteY12" fmla="*/ 387381 h 392721"/>
                <a:gd name="connsiteX13" fmla="*/ 124022 w 407496"/>
                <a:gd name="connsiteY13" fmla="*/ 384849 h 392721"/>
                <a:gd name="connsiteX14" fmla="*/ 99198 w 407496"/>
                <a:gd name="connsiteY14" fmla="*/ 363761 h 392721"/>
                <a:gd name="connsiteX15" fmla="*/ 98212 w 407496"/>
                <a:gd name="connsiteY15" fmla="*/ 361270 h 392721"/>
                <a:gd name="connsiteX16" fmla="*/ 93849 w 407496"/>
                <a:gd name="connsiteY16" fmla="*/ 366650 h 392721"/>
                <a:gd name="connsiteX17" fmla="*/ 52121 w 407496"/>
                <a:gd name="connsiteY17" fmla="*/ 379766 h 392721"/>
                <a:gd name="connsiteX18" fmla="*/ 225 w 407496"/>
                <a:gd name="connsiteY18" fmla="*/ 317806 h 392721"/>
                <a:gd name="connsiteX19" fmla="*/ 20103 w 407496"/>
                <a:gd name="connsiteY19" fmla="*/ 92911 h 392721"/>
                <a:gd name="connsiteX20" fmla="*/ 59509 w 407496"/>
                <a:gd name="connsiteY20" fmla="*/ 43530 h 392721"/>
                <a:gd name="connsiteX21" fmla="*/ 71374 w 407496"/>
                <a:gd name="connsiteY21" fmla="*/ 42206 h 392721"/>
                <a:gd name="connsiteX22" fmla="*/ 74764 w 407496"/>
                <a:gd name="connsiteY22" fmla="*/ 30563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88713 w 407496"/>
                <a:gd name="connsiteY7" fmla="*/ 339594 h 392721"/>
                <a:gd name="connsiteX8" fmla="*/ 235585 w 407496"/>
                <a:gd name="connsiteY8" fmla="*/ 392721 h 392721"/>
                <a:gd name="connsiteX9" fmla="*/ 167647 w 407496"/>
                <a:gd name="connsiteY9" fmla="*/ 392720 h 392721"/>
                <a:gd name="connsiteX10" fmla="*/ 146968 w 407496"/>
                <a:gd name="connsiteY10" fmla="*/ 388545 h 392721"/>
                <a:gd name="connsiteX11" fmla="*/ 145241 w 407496"/>
                <a:gd name="connsiteY11" fmla="*/ 387381 h 392721"/>
                <a:gd name="connsiteX12" fmla="*/ 124022 w 407496"/>
                <a:gd name="connsiteY12" fmla="*/ 384849 h 392721"/>
                <a:gd name="connsiteX13" fmla="*/ 99198 w 407496"/>
                <a:gd name="connsiteY13" fmla="*/ 363761 h 392721"/>
                <a:gd name="connsiteX14" fmla="*/ 98212 w 407496"/>
                <a:gd name="connsiteY14" fmla="*/ 361270 h 392721"/>
                <a:gd name="connsiteX15" fmla="*/ 93849 w 407496"/>
                <a:gd name="connsiteY15" fmla="*/ 366650 h 392721"/>
                <a:gd name="connsiteX16" fmla="*/ 52121 w 407496"/>
                <a:gd name="connsiteY16" fmla="*/ 379766 h 392721"/>
                <a:gd name="connsiteX17" fmla="*/ 225 w 407496"/>
                <a:gd name="connsiteY17" fmla="*/ 317806 h 392721"/>
                <a:gd name="connsiteX18" fmla="*/ 20103 w 407496"/>
                <a:gd name="connsiteY18" fmla="*/ 92911 h 392721"/>
                <a:gd name="connsiteX19" fmla="*/ 59509 w 407496"/>
                <a:gd name="connsiteY19" fmla="*/ 43530 h 392721"/>
                <a:gd name="connsiteX20" fmla="*/ 71374 w 407496"/>
                <a:gd name="connsiteY20" fmla="*/ 42206 h 392721"/>
                <a:gd name="connsiteX21" fmla="*/ 74764 w 407496"/>
                <a:gd name="connsiteY21" fmla="*/ 30563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5 w 407496"/>
                <a:gd name="connsiteY7" fmla="*/ 392721 h 392721"/>
                <a:gd name="connsiteX8" fmla="*/ 167647 w 407496"/>
                <a:gd name="connsiteY8" fmla="*/ 392720 h 392721"/>
                <a:gd name="connsiteX9" fmla="*/ 146968 w 407496"/>
                <a:gd name="connsiteY9" fmla="*/ 388545 h 392721"/>
                <a:gd name="connsiteX10" fmla="*/ 145241 w 407496"/>
                <a:gd name="connsiteY10" fmla="*/ 387381 h 392721"/>
                <a:gd name="connsiteX11" fmla="*/ 124022 w 407496"/>
                <a:gd name="connsiteY11" fmla="*/ 384849 h 392721"/>
                <a:gd name="connsiteX12" fmla="*/ 99198 w 407496"/>
                <a:gd name="connsiteY12" fmla="*/ 363761 h 392721"/>
                <a:gd name="connsiteX13" fmla="*/ 98212 w 407496"/>
                <a:gd name="connsiteY13" fmla="*/ 361270 h 392721"/>
                <a:gd name="connsiteX14" fmla="*/ 93849 w 407496"/>
                <a:gd name="connsiteY14" fmla="*/ 366650 h 392721"/>
                <a:gd name="connsiteX15" fmla="*/ 52121 w 407496"/>
                <a:gd name="connsiteY15" fmla="*/ 379766 h 392721"/>
                <a:gd name="connsiteX16" fmla="*/ 225 w 407496"/>
                <a:gd name="connsiteY16" fmla="*/ 317806 h 392721"/>
                <a:gd name="connsiteX17" fmla="*/ 20103 w 407496"/>
                <a:gd name="connsiteY17" fmla="*/ 92911 h 392721"/>
                <a:gd name="connsiteX18" fmla="*/ 59509 w 407496"/>
                <a:gd name="connsiteY18" fmla="*/ 43530 h 392721"/>
                <a:gd name="connsiteX19" fmla="*/ 71374 w 407496"/>
                <a:gd name="connsiteY19" fmla="*/ 42206 h 392721"/>
                <a:gd name="connsiteX20" fmla="*/ 74764 w 407496"/>
                <a:gd name="connsiteY20" fmla="*/ 30563 h 392721"/>
                <a:gd name="connsiteX21" fmla="*/ 107625 w 407496"/>
                <a:gd name="connsiteY21" fmla="*/ 2811 h 392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7496" h="392721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96882" y="286467"/>
                  </a:lnTo>
                  <a:lnTo>
                    <a:pt x="235585" y="392721"/>
                  </a:ln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8" name="片側の 2 つの角を丸めた四角形 590"/>
            <p:cNvSpPr/>
            <p:nvPr/>
          </p:nvSpPr>
          <p:spPr>
            <a:xfrm rot="2700000">
              <a:off x="4920868" y="4195852"/>
              <a:ext cx="390960" cy="525625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62528 w 390960"/>
                <a:gd name="connsiteY0" fmla="*/ 11988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62528 w 390960"/>
                <a:gd name="connsiteY0" fmla="*/ 126622 h 525625"/>
                <a:gd name="connsiteX1" fmla="*/ 147309 w 390960"/>
                <a:gd name="connsiteY1" fmla="*/ 358378 h 525625"/>
                <a:gd name="connsiteX2" fmla="*/ 355036 w 390960"/>
                <a:gd name="connsiteY2" fmla="*/ 305664 h 525625"/>
                <a:gd name="connsiteX3" fmla="*/ 390960 w 390960"/>
                <a:gd name="connsiteY3" fmla="*/ 447228 h 525625"/>
                <a:gd name="connsiteX4" fmla="*/ 90928 w 390960"/>
                <a:gd name="connsiteY4" fmla="*/ 523365 h 525625"/>
                <a:gd name="connsiteX5" fmla="*/ 2185 w 390960"/>
                <a:gd name="connsiteY5" fmla="*/ 470546 h 525625"/>
                <a:gd name="connsiteX6" fmla="*/ 1661 w 390960"/>
                <a:gd name="connsiteY6" fmla="*/ 439059 h 525625"/>
                <a:gd name="connsiteX7" fmla="*/ 32643 w 390960"/>
                <a:gd name="connsiteY7" fmla="*/ 0 h 525625"/>
                <a:gd name="connsiteX0" fmla="*/ 170610 w 390960"/>
                <a:gd name="connsiteY0" fmla="*/ 137398 h 525625"/>
                <a:gd name="connsiteX1" fmla="*/ 147309 w 390960"/>
                <a:gd name="connsiteY1" fmla="*/ 358378 h 525625"/>
                <a:gd name="connsiteX2" fmla="*/ 355036 w 390960"/>
                <a:gd name="connsiteY2" fmla="*/ 305664 h 525625"/>
                <a:gd name="connsiteX3" fmla="*/ 390960 w 390960"/>
                <a:gd name="connsiteY3" fmla="*/ 447228 h 525625"/>
                <a:gd name="connsiteX4" fmla="*/ 90928 w 390960"/>
                <a:gd name="connsiteY4" fmla="*/ 523365 h 525625"/>
                <a:gd name="connsiteX5" fmla="*/ 2185 w 390960"/>
                <a:gd name="connsiteY5" fmla="*/ 470546 h 525625"/>
                <a:gd name="connsiteX6" fmla="*/ 1661 w 390960"/>
                <a:gd name="connsiteY6" fmla="*/ 439059 h 525625"/>
                <a:gd name="connsiteX7" fmla="*/ 32643 w 390960"/>
                <a:gd name="connsiteY7" fmla="*/ 0 h 525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0960" h="525625">
                  <a:moveTo>
                    <a:pt x="170610" y="137398"/>
                  </a:moveTo>
                  <a:lnTo>
                    <a:pt x="147309" y="358378"/>
                  </a:lnTo>
                  <a:lnTo>
                    <a:pt x="355036" y="305664"/>
                  </a:lnTo>
                  <a:lnTo>
                    <a:pt x="390960" y="447228"/>
                  </a:lnTo>
                  <a:lnTo>
                    <a:pt x="90928" y="523365"/>
                  </a:lnTo>
                  <a:cubicBezTo>
                    <a:pt x="51836" y="533285"/>
                    <a:pt x="12105" y="509637"/>
                    <a:pt x="2185" y="470546"/>
                  </a:cubicBezTo>
                  <a:cubicBezTo>
                    <a:pt x="-527" y="459861"/>
                    <a:pt x="-730" y="449130"/>
                    <a:pt x="1661" y="439059"/>
                  </a:cubicBezTo>
                  <a:lnTo>
                    <a:pt x="32643" y="0"/>
                  </a:lnTo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69" name="グループ化 168"/>
          <p:cNvGrpSpPr>
            <a:grpSpLocks noChangeAspect="1"/>
          </p:cNvGrpSpPr>
          <p:nvPr/>
        </p:nvGrpSpPr>
        <p:grpSpPr>
          <a:xfrm>
            <a:off x="898945" y="2828909"/>
            <a:ext cx="835542" cy="1564554"/>
            <a:chOff x="805449" y="3515496"/>
            <a:chExt cx="1392570" cy="2607590"/>
          </a:xfrm>
        </p:grpSpPr>
        <p:grpSp>
          <p:nvGrpSpPr>
            <p:cNvPr id="170" name="グループ化 169"/>
            <p:cNvGrpSpPr/>
            <p:nvPr/>
          </p:nvGrpSpPr>
          <p:grpSpPr>
            <a:xfrm rot="1800000">
              <a:off x="1912440" y="3709255"/>
              <a:ext cx="285579" cy="378087"/>
              <a:chOff x="4102868" y="1112472"/>
              <a:chExt cx="926685" cy="1226868"/>
            </a:xfrm>
          </p:grpSpPr>
          <p:sp>
            <p:nvSpPr>
              <p:cNvPr id="198" name="角丸四角形 329"/>
              <p:cNvSpPr/>
              <p:nvPr/>
            </p:nvSpPr>
            <p:spPr>
              <a:xfrm>
                <a:off x="4211118" y="1112472"/>
                <a:ext cx="793035" cy="1226868"/>
              </a:xfrm>
              <a:custGeom>
                <a:avLst/>
                <a:gdLst/>
                <a:ahLst/>
                <a:cxnLst/>
                <a:rect l="l" t="t" r="r" b="b"/>
                <a:pathLst>
                  <a:path w="793035" h="1226868">
                    <a:moveTo>
                      <a:pt x="143010" y="0"/>
                    </a:moveTo>
                    <a:cubicBezTo>
                      <a:pt x="199235" y="0"/>
                      <a:pt x="244815" y="45580"/>
                      <a:pt x="244815" y="101805"/>
                    </a:cubicBezTo>
                    <a:lnTo>
                      <a:pt x="244815" y="597851"/>
                    </a:lnTo>
                    <a:cubicBezTo>
                      <a:pt x="268579" y="591253"/>
                      <a:pt x="293599" y="588210"/>
                      <a:pt x="319329" y="588210"/>
                    </a:cubicBezTo>
                    <a:lnTo>
                      <a:pt x="473706" y="588210"/>
                    </a:lnTo>
                    <a:cubicBezTo>
                      <a:pt x="650067" y="588210"/>
                      <a:pt x="793035" y="731178"/>
                      <a:pt x="793035" y="907539"/>
                    </a:cubicBezTo>
                    <a:cubicBezTo>
                      <a:pt x="793035" y="1083900"/>
                      <a:pt x="650067" y="1226868"/>
                      <a:pt x="473706" y="1226868"/>
                    </a:cubicBezTo>
                    <a:lnTo>
                      <a:pt x="319329" y="1226868"/>
                    </a:lnTo>
                    <a:cubicBezTo>
                      <a:pt x="142968" y="1226868"/>
                      <a:pt x="0" y="1083900"/>
                      <a:pt x="0" y="907539"/>
                    </a:cubicBezTo>
                    <a:cubicBezTo>
                      <a:pt x="0" y="851413"/>
                      <a:pt x="14480" y="798670"/>
                      <a:pt x="41205" y="753560"/>
                    </a:cubicBezTo>
                    <a:lnTo>
                      <a:pt x="41205" y="101805"/>
                    </a:lnTo>
                    <a:cubicBezTo>
                      <a:pt x="41205" y="45580"/>
                      <a:pt x="86785" y="0"/>
                      <a:pt x="143010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99" name="グループ化 198"/>
              <p:cNvGrpSpPr/>
              <p:nvPr/>
            </p:nvGrpSpPr>
            <p:grpSpPr>
              <a:xfrm>
                <a:off x="4457233" y="1538574"/>
                <a:ext cx="572320" cy="479504"/>
                <a:chOff x="2824930" y="5937068"/>
                <a:chExt cx="572320" cy="479504"/>
              </a:xfrm>
            </p:grpSpPr>
            <p:sp>
              <p:nvSpPr>
                <p:cNvPr id="202" name="角丸四角形 201"/>
                <p:cNvSpPr/>
                <p:nvPr/>
              </p:nvSpPr>
              <p:spPr>
                <a:xfrm rot="5400000">
                  <a:off x="2698889" y="608692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3" name="角丸四角形 202"/>
                <p:cNvSpPr/>
                <p:nvPr/>
              </p:nvSpPr>
              <p:spPr>
                <a:xfrm rot="5400000">
                  <a:off x="2902499" y="6086921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4" name="角丸四角形 203"/>
                <p:cNvSpPr/>
                <p:nvPr/>
              </p:nvSpPr>
              <p:spPr>
                <a:xfrm rot="5400000">
                  <a:off x="3115095" y="6097820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5" name="角丸四角形 204"/>
                <p:cNvSpPr/>
                <p:nvPr/>
              </p:nvSpPr>
              <p:spPr>
                <a:xfrm rot="5400000">
                  <a:off x="2698889" y="6063109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6" name="角丸四角形 205"/>
                <p:cNvSpPr/>
                <p:nvPr/>
              </p:nvSpPr>
              <p:spPr>
                <a:xfrm rot="5400000">
                  <a:off x="2902499" y="606311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7" name="角丸四角形 206"/>
                <p:cNvSpPr/>
                <p:nvPr/>
              </p:nvSpPr>
              <p:spPr>
                <a:xfrm rot="5400000">
                  <a:off x="3115095" y="6074009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00" name="角丸四角形 199"/>
              <p:cNvSpPr/>
              <p:nvPr/>
            </p:nvSpPr>
            <p:spPr>
              <a:xfrm rot="20303828">
                <a:off x="4153157" y="1844666"/>
                <a:ext cx="340974" cy="219076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1" name="角丸四角形 200"/>
              <p:cNvSpPr/>
              <p:nvPr/>
            </p:nvSpPr>
            <p:spPr>
              <a:xfrm rot="20303828">
                <a:off x="4102868" y="1824510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71" name="円/楕円 170"/>
            <p:cNvSpPr/>
            <p:nvPr/>
          </p:nvSpPr>
          <p:spPr>
            <a:xfrm rot="1800000" flipH="1">
              <a:off x="1340098" y="3558858"/>
              <a:ext cx="289242" cy="293907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2" name="円/楕円 171"/>
            <p:cNvSpPr/>
            <p:nvPr/>
          </p:nvSpPr>
          <p:spPr>
            <a:xfrm rot="19800000">
              <a:off x="1125665" y="3515496"/>
              <a:ext cx="375259" cy="283418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3" name="円/楕円 172"/>
            <p:cNvSpPr/>
            <p:nvPr/>
          </p:nvSpPr>
          <p:spPr>
            <a:xfrm rot="900000" flipH="1">
              <a:off x="1550807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4" name="円/楕円 173"/>
            <p:cNvSpPr/>
            <p:nvPr/>
          </p:nvSpPr>
          <p:spPr>
            <a:xfrm rot="20700000">
              <a:off x="1126368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5" name="台形 174"/>
            <p:cNvSpPr/>
            <p:nvPr/>
          </p:nvSpPr>
          <p:spPr>
            <a:xfrm>
              <a:off x="1289267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6" name="台形 175"/>
            <p:cNvSpPr/>
            <p:nvPr/>
          </p:nvSpPr>
          <p:spPr>
            <a:xfrm rot="10800000">
              <a:off x="1214574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7" name="台形 176"/>
            <p:cNvSpPr/>
            <p:nvPr/>
          </p:nvSpPr>
          <p:spPr>
            <a:xfrm rot="10800000" flipV="1">
              <a:off x="1337963" y="4171307"/>
              <a:ext cx="89340" cy="451313"/>
            </a:xfrm>
            <a:prstGeom prst="trapezoid">
              <a:avLst/>
            </a:prstGeom>
            <a:pattFill prst="wdUpDiag">
              <a:fgClr>
                <a:srgbClr val="C00000"/>
              </a:fgClr>
              <a:bgClr>
                <a:srgbClr val="00206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8" name="フリーフォーム 177"/>
            <p:cNvSpPr/>
            <p:nvPr/>
          </p:nvSpPr>
          <p:spPr>
            <a:xfrm>
              <a:off x="1117344" y="4972049"/>
              <a:ext cx="259233" cy="104013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9" name="フリーフォーム 178"/>
            <p:cNvSpPr/>
            <p:nvPr/>
          </p:nvSpPr>
          <p:spPr>
            <a:xfrm>
              <a:off x="1376577" y="4972049"/>
              <a:ext cx="259235" cy="1040131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0" name="円/楕円 179"/>
            <p:cNvSpPr/>
            <p:nvPr/>
          </p:nvSpPr>
          <p:spPr>
            <a:xfrm>
              <a:off x="1172442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1" name="フリーフォーム 180"/>
            <p:cNvSpPr/>
            <p:nvPr/>
          </p:nvSpPr>
          <p:spPr>
            <a:xfrm>
              <a:off x="1085768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300422" y="525283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2" name="台形 181"/>
            <p:cNvSpPr/>
            <p:nvPr/>
          </p:nvSpPr>
          <p:spPr>
            <a:xfrm rot="10800000">
              <a:off x="1337963" y="4097334"/>
              <a:ext cx="89340" cy="73973"/>
            </a:xfrm>
            <a:prstGeom prst="trapezoid">
              <a:avLst/>
            </a:prstGeom>
            <a:pattFill prst="wdUpDiag">
              <a:fgClr>
                <a:srgbClr val="C00000"/>
              </a:fgClr>
              <a:bgClr>
                <a:srgbClr val="00206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3" name="フリーフォーム 182"/>
            <p:cNvSpPr/>
            <p:nvPr/>
          </p:nvSpPr>
          <p:spPr>
            <a:xfrm rot="10800000">
              <a:off x="1214574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4" name="フリーフォーム 183"/>
            <p:cNvSpPr/>
            <p:nvPr/>
          </p:nvSpPr>
          <p:spPr>
            <a:xfrm flipH="1">
              <a:off x="1167489" y="4081462"/>
              <a:ext cx="430289" cy="580113"/>
            </a:xfrm>
            <a:custGeom>
              <a:avLst/>
              <a:gdLst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35744 w 430289"/>
                <a:gd name="connsiteY10" fmla="*/ 614363 h 614363"/>
                <a:gd name="connsiteX11" fmla="*/ 224119 w 430289"/>
                <a:gd name="connsiteY11" fmla="*/ 565193 h 614363"/>
                <a:gd name="connsiteX12" fmla="*/ 392188 w 430289"/>
                <a:gd name="connsiteY12" fmla="*/ 285751 h 614363"/>
                <a:gd name="connsiteX13" fmla="*/ 358851 w 430289"/>
                <a:gd name="connsiteY13" fmla="*/ 230982 h 614363"/>
                <a:gd name="connsiteX14" fmla="*/ 430289 w 430289"/>
                <a:gd name="connsiteY14" fmla="*/ 214314 h 614363"/>
                <a:gd name="connsiteX15" fmla="*/ 380283 w 430289"/>
                <a:gd name="connsiteY15" fmla="*/ 14289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24119 w 430289"/>
                <a:gd name="connsiteY10" fmla="*/ 565193 h 614363"/>
                <a:gd name="connsiteX11" fmla="*/ 392188 w 430289"/>
                <a:gd name="connsiteY11" fmla="*/ 285751 h 614363"/>
                <a:gd name="connsiteX12" fmla="*/ 358851 w 430289"/>
                <a:gd name="connsiteY12" fmla="*/ 230982 h 614363"/>
                <a:gd name="connsiteX13" fmla="*/ 430289 w 430289"/>
                <a:gd name="connsiteY13" fmla="*/ 214314 h 614363"/>
                <a:gd name="connsiteX14" fmla="*/ 380283 w 430289"/>
                <a:gd name="connsiteY14" fmla="*/ 14289 h 614363"/>
                <a:gd name="connsiteX15" fmla="*/ 339802 w 430289"/>
                <a:gd name="connsiteY15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392188 w 430289"/>
                <a:gd name="connsiteY10" fmla="*/ 285751 h 614363"/>
                <a:gd name="connsiteX11" fmla="*/ 358851 w 430289"/>
                <a:gd name="connsiteY11" fmla="*/ 230982 h 614363"/>
                <a:gd name="connsiteX12" fmla="*/ 430289 w 430289"/>
                <a:gd name="connsiteY12" fmla="*/ 214314 h 614363"/>
                <a:gd name="connsiteX13" fmla="*/ 380283 w 430289"/>
                <a:gd name="connsiteY13" fmla="*/ 14289 h 614363"/>
                <a:gd name="connsiteX14" fmla="*/ 339802 w 430289"/>
                <a:gd name="connsiteY14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194545 w 430289"/>
                <a:gd name="connsiteY7" fmla="*/ 614363 h 614363"/>
                <a:gd name="connsiteX8" fmla="*/ 215145 w 430289"/>
                <a:gd name="connsiteY8" fmla="*/ 580113 h 614363"/>
                <a:gd name="connsiteX9" fmla="*/ 392188 w 430289"/>
                <a:gd name="connsiteY9" fmla="*/ 285751 h 614363"/>
                <a:gd name="connsiteX10" fmla="*/ 358851 w 430289"/>
                <a:gd name="connsiteY10" fmla="*/ 230982 h 614363"/>
                <a:gd name="connsiteX11" fmla="*/ 430289 w 430289"/>
                <a:gd name="connsiteY11" fmla="*/ 214314 h 614363"/>
                <a:gd name="connsiteX12" fmla="*/ 380283 w 430289"/>
                <a:gd name="connsiteY12" fmla="*/ 14289 h 614363"/>
                <a:gd name="connsiteX13" fmla="*/ 339802 w 430289"/>
                <a:gd name="connsiteY13" fmla="*/ 0 h 614363"/>
                <a:gd name="connsiteX0" fmla="*/ 339802 w 430289"/>
                <a:gd name="connsiteY0" fmla="*/ 0 h 580113"/>
                <a:gd name="connsiteX1" fmla="*/ 215145 w 430289"/>
                <a:gd name="connsiteY1" fmla="*/ 527238 h 580113"/>
                <a:gd name="connsiteX2" fmla="*/ 90487 w 430289"/>
                <a:gd name="connsiteY2" fmla="*/ 0 h 580113"/>
                <a:gd name="connsiteX3" fmla="*/ 50006 w 430289"/>
                <a:gd name="connsiteY3" fmla="*/ 14289 h 580113"/>
                <a:gd name="connsiteX4" fmla="*/ 0 w 430289"/>
                <a:gd name="connsiteY4" fmla="*/ 214314 h 580113"/>
                <a:gd name="connsiteX5" fmla="*/ 71438 w 430289"/>
                <a:gd name="connsiteY5" fmla="*/ 230982 h 580113"/>
                <a:gd name="connsiteX6" fmla="*/ 38101 w 430289"/>
                <a:gd name="connsiteY6" fmla="*/ 285751 h 580113"/>
                <a:gd name="connsiteX7" fmla="*/ 215145 w 430289"/>
                <a:gd name="connsiteY7" fmla="*/ 580113 h 580113"/>
                <a:gd name="connsiteX8" fmla="*/ 392188 w 430289"/>
                <a:gd name="connsiteY8" fmla="*/ 285751 h 580113"/>
                <a:gd name="connsiteX9" fmla="*/ 358851 w 430289"/>
                <a:gd name="connsiteY9" fmla="*/ 230982 h 580113"/>
                <a:gd name="connsiteX10" fmla="*/ 430289 w 430289"/>
                <a:gd name="connsiteY10" fmla="*/ 214314 h 580113"/>
                <a:gd name="connsiteX11" fmla="*/ 380283 w 430289"/>
                <a:gd name="connsiteY11" fmla="*/ 14289 h 580113"/>
                <a:gd name="connsiteX12" fmla="*/ 339802 w 430289"/>
                <a:gd name="connsiteY12" fmla="*/ 0 h 580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30289" h="580113">
                  <a:moveTo>
                    <a:pt x="339802" y="0"/>
                  </a:moveTo>
                  <a:lnTo>
                    <a:pt x="215145" y="527238"/>
                  </a:lnTo>
                  <a:lnTo>
                    <a:pt x="90487" y="0"/>
                  </a:lnTo>
                  <a:lnTo>
                    <a:pt x="50006" y="14289"/>
                  </a:lnTo>
                  <a:lnTo>
                    <a:pt x="0" y="214314"/>
                  </a:lnTo>
                  <a:lnTo>
                    <a:pt x="71438" y="230982"/>
                  </a:lnTo>
                  <a:lnTo>
                    <a:pt x="38101" y="285751"/>
                  </a:lnTo>
                  <a:lnTo>
                    <a:pt x="215145" y="580113"/>
                  </a:lnTo>
                  <a:lnTo>
                    <a:pt x="392188" y="285751"/>
                  </a:lnTo>
                  <a:lnTo>
                    <a:pt x="358851" y="230982"/>
                  </a:lnTo>
                  <a:lnTo>
                    <a:pt x="430289" y="214314"/>
                  </a:lnTo>
                  <a:lnTo>
                    <a:pt x="380283" y="14289"/>
                  </a:lnTo>
                  <a:lnTo>
                    <a:pt x="339802" y="0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5" name="円/楕円 184"/>
            <p:cNvSpPr/>
            <p:nvPr/>
          </p:nvSpPr>
          <p:spPr>
            <a:xfrm>
              <a:off x="1355278" y="4735549"/>
              <a:ext cx="45719" cy="45719"/>
            </a:xfrm>
            <a:prstGeom prst="ellipse">
              <a:avLst/>
            </a:prstGeom>
            <a:solidFill>
              <a:srgbClr val="6600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6" name="円/楕円 185"/>
            <p:cNvSpPr/>
            <p:nvPr/>
          </p:nvSpPr>
          <p:spPr>
            <a:xfrm>
              <a:off x="1355278" y="4883187"/>
              <a:ext cx="45719" cy="45719"/>
            </a:xfrm>
            <a:prstGeom prst="ellipse">
              <a:avLst/>
            </a:prstGeom>
            <a:solidFill>
              <a:srgbClr val="6600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7" name="片側の 2 つの角を丸めた四角形 186"/>
            <p:cNvSpPr/>
            <p:nvPr/>
          </p:nvSpPr>
          <p:spPr>
            <a:xfrm rot="9900000">
              <a:off x="1571209" y="4782380"/>
              <a:ext cx="66597" cy="175442"/>
            </a:xfrm>
            <a:prstGeom prst="round2SameRect">
              <a:avLst/>
            </a:pr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8" name="片側の 2 つの角を丸めた四角形 187"/>
            <p:cNvSpPr/>
            <p:nvPr/>
          </p:nvSpPr>
          <p:spPr>
            <a:xfrm rot="11700000" flipH="1">
              <a:off x="1122831" y="4782380"/>
              <a:ext cx="66597" cy="175442"/>
            </a:xfrm>
            <a:prstGeom prst="round2SameRect">
              <a:avLst/>
            </a:pr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9" name="フリーフォーム 188"/>
            <p:cNvSpPr/>
            <p:nvPr/>
          </p:nvSpPr>
          <p:spPr>
            <a:xfrm>
              <a:off x="1138249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7E6E6">
                <a:lumMod val="2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0" name="フリーフォーム 189"/>
            <p:cNvSpPr/>
            <p:nvPr/>
          </p:nvSpPr>
          <p:spPr>
            <a:xfrm>
              <a:off x="1376578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7E6E6">
                <a:lumMod val="2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1" name="角丸四角形 190"/>
            <p:cNvSpPr/>
            <p:nvPr/>
          </p:nvSpPr>
          <p:spPr>
            <a:xfrm>
              <a:off x="1251866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2" name="角丸四角形 191"/>
            <p:cNvSpPr/>
            <p:nvPr/>
          </p:nvSpPr>
          <p:spPr>
            <a:xfrm>
              <a:off x="1450182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3" name="フリーフォーム 192"/>
            <p:cNvSpPr/>
            <p:nvPr/>
          </p:nvSpPr>
          <p:spPr>
            <a:xfrm rot="1800000">
              <a:off x="1206127" y="3535516"/>
              <a:ext cx="70673" cy="207918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4" name="フリーフォーム 193"/>
            <p:cNvSpPr/>
            <p:nvPr/>
          </p:nvSpPr>
          <p:spPr>
            <a:xfrm rot="1800000">
              <a:off x="1254702" y="3523792"/>
              <a:ext cx="70673" cy="207918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5" name="フリーフォーム 194"/>
            <p:cNvSpPr/>
            <p:nvPr/>
          </p:nvSpPr>
          <p:spPr>
            <a:xfrm rot="610876">
              <a:off x="1087123" y="4608326"/>
              <a:ext cx="153096" cy="147545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35585 w 407496"/>
                <a:gd name="connsiteY9" fmla="*/ 392721 h 392721"/>
                <a:gd name="connsiteX10" fmla="*/ 167647 w 407496"/>
                <a:gd name="connsiteY10" fmla="*/ 392720 h 392721"/>
                <a:gd name="connsiteX11" fmla="*/ 146968 w 407496"/>
                <a:gd name="connsiteY11" fmla="*/ 388545 h 392721"/>
                <a:gd name="connsiteX12" fmla="*/ 145241 w 407496"/>
                <a:gd name="connsiteY12" fmla="*/ 387381 h 392721"/>
                <a:gd name="connsiteX13" fmla="*/ 124022 w 407496"/>
                <a:gd name="connsiteY13" fmla="*/ 384849 h 392721"/>
                <a:gd name="connsiteX14" fmla="*/ 99198 w 407496"/>
                <a:gd name="connsiteY14" fmla="*/ 363761 h 392721"/>
                <a:gd name="connsiteX15" fmla="*/ 98212 w 407496"/>
                <a:gd name="connsiteY15" fmla="*/ 361270 h 392721"/>
                <a:gd name="connsiteX16" fmla="*/ 93849 w 407496"/>
                <a:gd name="connsiteY16" fmla="*/ 366650 h 392721"/>
                <a:gd name="connsiteX17" fmla="*/ 52121 w 407496"/>
                <a:gd name="connsiteY17" fmla="*/ 379766 h 392721"/>
                <a:gd name="connsiteX18" fmla="*/ 225 w 407496"/>
                <a:gd name="connsiteY18" fmla="*/ 317806 h 392721"/>
                <a:gd name="connsiteX19" fmla="*/ 20103 w 407496"/>
                <a:gd name="connsiteY19" fmla="*/ 92911 h 392721"/>
                <a:gd name="connsiteX20" fmla="*/ 59509 w 407496"/>
                <a:gd name="connsiteY20" fmla="*/ 43530 h 392721"/>
                <a:gd name="connsiteX21" fmla="*/ 71374 w 407496"/>
                <a:gd name="connsiteY21" fmla="*/ 42206 h 392721"/>
                <a:gd name="connsiteX22" fmla="*/ 74764 w 407496"/>
                <a:gd name="connsiteY22" fmla="*/ 30563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88713 w 407496"/>
                <a:gd name="connsiteY7" fmla="*/ 339594 h 392721"/>
                <a:gd name="connsiteX8" fmla="*/ 235585 w 407496"/>
                <a:gd name="connsiteY8" fmla="*/ 392721 h 392721"/>
                <a:gd name="connsiteX9" fmla="*/ 167647 w 407496"/>
                <a:gd name="connsiteY9" fmla="*/ 392720 h 392721"/>
                <a:gd name="connsiteX10" fmla="*/ 146968 w 407496"/>
                <a:gd name="connsiteY10" fmla="*/ 388545 h 392721"/>
                <a:gd name="connsiteX11" fmla="*/ 145241 w 407496"/>
                <a:gd name="connsiteY11" fmla="*/ 387381 h 392721"/>
                <a:gd name="connsiteX12" fmla="*/ 124022 w 407496"/>
                <a:gd name="connsiteY12" fmla="*/ 384849 h 392721"/>
                <a:gd name="connsiteX13" fmla="*/ 99198 w 407496"/>
                <a:gd name="connsiteY13" fmla="*/ 363761 h 392721"/>
                <a:gd name="connsiteX14" fmla="*/ 98212 w 407496"/>
                <a:gd name="connsiteY14" fmla="*/ 361270 h 392721"/>
                <a:gd name="connsiteX15" fmla="*/ 93849 w 407496"/>
                <a:gd name="connsiteY15" fmla="*/ 366650 h 392721"/>
                <a:gd name="connsiteX16" fmla="*/ 52121 w 407496"/>
                <a:gd name="connsiteY16" fmla="*/ 379766 h 392721"/>
                <a:gd name="connsiteX17" fmla="*/ 225 w 407496"/>
                <a:gd name="connsiteY17" fmla="*/ 317806 h 392721"/>
                <a:gd name="connsiteX18" fmla="*/ 20103 w 407496"/>
                <a:gd name="connsiteY18" fmla="*/ 92911 h 392721"/>
                <a:gd name="connsiteX19" fmla="*/ 59509 w 407496"/>
                <a:gd name="connsiteY19" fmla="*/ 43530 h 392721"/>
                <a:gd name="connsiteX20" fmla="*/ 71374 w 407496"/>
                <a:gd name="connsiteY20" fmla="*/ 42206 h 392721"/>
                <a:gd name="connsiteX21" fmla="*/ 74764 w 407496"/>
                <a:gd name="connsiteY21" fmla="*/ 30563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5 w 407496"/>
                <a:gd name="connsiteY7" fmla="*/ 392721 h 392721"/>
                <a:gd name="connsiteX8" fmla="*/ 167647 w 407496"/>
                <a:gd name="connsiteY8" fmla="*/ 392720 h 392721"/>
                <a:gd name="connsiteX9" fmla="*/ 146968 w 407496"/>
                <a:gd name="connsiteY9" fmla="*/ 388545 h 392721"/>
                <a:gd name="connsiteX10" fmla="*/ 145241 w 407496"/>
                <a:gd name="connsiteY10" fmla="*/ 387381 h 392721"/>
                <a:gd name="connsiteX11" fmla="*/ 124022 w 407496"/>
                <a:gd name="connsiteY11" fmla="*/ 384849 h 392721"/>
                <a:gd name="connsiteX12" fmla="*/ 99198 w 407496"/>
                <a:gd name="connsiteY12" fmla="*/ 363761 h 392721"/>
                <a:gd name="connsiteX13" fmla="*/ 98212 w 407496"/>
                <a:gd name="connsiteY13" fmla="*/ 361270 h 392721"/>
                <a:gd name="connsiteX14" fmla="*/ 93849 w 407496"/>
                <a:gd name="connsiteY14" fmla="*/ 366650 h 392721"/>
                <a:gd name="connsiteX15" fmla="*/ 52121 w 407496"/>
                <a:gd name="connsiteY15" fmla="*/ 379766 h 392721"/>
                <a:gd name="connsiteX16" fmla="*/ 225 w 407496"/>
                <a:gd name="connsiteY16" fmla="*/ 317806 h 392721"/>
                <a:gd name="connsiteX17" fmla="*/ 20103 w 407496"/>
                <a:gd name="connsiteY17" fmla="*/ 92911 h 392721"/>
                <a:gd name="connsiteX18" fmla="*/ 59509 w 407496"/>
                <a:gd name="connsiteY18" fmla="*/ 43530 h 392721"/>
                <a:gd name="connsiteX19" fmla="*/ 71374 w 407496"/>
                <a:gd name="connsiteY19" fmla="*/ 42206 h 392721"/>
                <a:gd name="connsiteX20" fmla="*/ 74764 w 407496"/>
                <a:gd name="connsiteY20" fmla="*/ 30563 h 392721"/>
                <a:gd name="connsiteX21" fmla="*/ 107625 w 407496"/>
                <a:gd name="connsiteY21" fmla="*/ 2811 h 392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7496" h="392721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96882" y="286467"/>
                  </a:lnTo>
                  <a:lnTo>
                    <a:pt x="235585" y="392721"/>
                  </a:ln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6" name="片側の 2 つの角を丸めた四角形 590"/>
            <p:cNvSpPr/>
            <p:nvPr/>
          </p:nvSpPr>
          <p:spPr>
            <a:xfrm rot="2700000">
              <a:off x="869414" y="4201601"/>
              <a:ext cx="390960" cy="518890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0960" h="518890">
                  <a:moveTo>
                    <a:pt x="146364" y="133357"/>
                  </a:moveTo>
                  <a:lnTo>
                    <a:pt x="147309" y="351643"/>
                  </a:lnTo>
                  <a:lnTo>
                    <a:pt x="355036" y="298929"/>
                  </a:lnTo>
                  <a:lnTo>
                    <a:pt x="390960" y="440493"/>
                  </a:lnTo>
                  <a:lnTo>
                    <a:pt x="90928" y="516630"/>
                  </a:lnTo>
                  <a:cubicBezTo>
                    <a:pt x="51836" y="526550"/>
                    <a:pt x="12105" y="502902"/>
                    <a:pt x="2185" y="463811"/>
                  </a:cubicBezTo>
                  <a:cubicBezTo>
                    <a:pt x="-527" y="453126"/>
                    <a:pt x="-730" y="442395"/>
                    <a:pt x="1661" y="432324"/>
                  </a:cubicBezTo>
                  <a:lnTo>
                    <a:pt x="1661" y="0"/>
                  </a:lnTo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7" name="片側の 2 つの角を丸めた四角形 590"/>
            <p:cNvSpPr/>
            <p:nvPr/>
          </p:nvSpPr>
          <p:spPr>
            <a:xfrm rot="18000000">
              <a:off x="1653863" y="3962072"/>
              <a:ext cx="391700" cy="451706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49220 w 390960"/>
                <a:gd name="connsiteY0" fmla="*/ 67184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49960 w 391700"/>
                <a:gd name="connsiteY0" fmla="*/ 0 h 451706"/>
                <a:gd name="connsiteX1" fmla="*/ 148049 w 391700"/>
                <a:gd name="connsiteY1" fmla="*/ 284459 h 451706"/>
                <a:gd name="connsiteX2" fmla="*/ 355776 w 391700"/>
                <a:gd name="connsiteY2" fmla="*/ 231745 h 451706"/>
                <a:gd name="connsiteX3" fmla="*/ 391700 w 391700"/>
                <a:gd name="connsiteY3" fmla="*/ 373309 h 451706"/>
                <a:gd name="connsiteX4" fmla="*/ 91668 w 391700"/>
                <a:gd name="connsiteY4" fmla="*/ 449446 h 451706"/>
                <a:gd name="connsiteX5" fmla="*/ 2925 w 391700"/>
                <a:gd name="connsiteY5" fmla="*/ 396627 h 451706"/>
                <a:gd name="connsiteX6" fmla="*/ 2401 w 391700"/>
                <a:gd name="connsiteY6" fmla="*/ 365140 h 451706"/>
                <a:gd name="connsiteX7" fmla="*/ 0 w 391700"/>
                <a:gd name="connsiteY7" fmla="*/ 101379 h 451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1700" h="451706">
                  <a:moveTo>
                    <a:pt x="149960" y="0"/>
                  </a:moveTo>
                  <a:lnTo>
                    <a:pt x="148049" y="284459"/>
                  </a:lnTo>
                  <a:lnTo>
                    <a:pt x="355776" y="231745"/>
                  </a:lnTo>
                  <a:lnTo>
                    <a:pt x="391700" y="373309"/>
                  </a:lnTo>
                  <a:lnTo>
                    <a:pt x="91668" y="449446"/>
                  </a:lnTo>
                  <a:cubicBezTo>
                    <a:pt x="52576" y="459366"/>
                    <a:pt x="12845" y="435718"/>
                    <a:pt x="2925" y="396627"/>
                  </a:cubicBezTo>
                  <a:cubicBezTo>
                    <a:pt x="213" y="385942"/>
                    <a:pt x="10" y="375211"/>
                    <a:pt x="2401" y="365140"/>
                  </a:cubicBezTo>
                  <a:cubicBezTo>
                    <a:pt x="1601" y="277220"/>
                    <a:pt x="800" y="189299"/>
                    <a:pt x="0" y="101379"/>
                  </a:cubicBezTo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208" name="グループ化 207"/>
          <p:cNvGrpSpPr>
            <a:grpSpLocks noChangeAspect="1"/>
          </p:cNvGrpSpPr>
          <p:nvPr/>
        </p:nvGrpSpPr>
        <p:grpSpPr>
          <a:xfrm>
            <a:off x="2722261" y="2846288"/>
            <a:ext cx="840641" cy="1554127"/>
            <a:chOff x="2094214" y="3532875"/>
            <a:chExt cx="1401068" cy="2590211"/>
          </a:xfrm>
        </p:grpSpPr>
        <p:sp>
          <p:nvSpPr>
            <p:cNvPr id="209" name="月 208"/>
            <p:cNvSpPr/>
            <p:nvPr/>
          </p:nvSpPr>
          <p:spPr>
            <a:xfrm rot="18000000" flipH="1">
              <a:off x="2671544" y="3432791"/>
              <a:ext cx="166333" cy="394977"/>
            </a:xfrm>
            <a:prstGeom prst="moon">
              <a:avLst>
                <a:gd name="adj" fmla="val 77201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0" name="台形 209"/>
            <p:cNvSpPr/>
            <p:nvPr/>
          </p:nvSpPr>
          <p:spPr>
            <a:xfrm>
              <a:off x="2582604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1" name="台形 210"/>
            <p:cNvSpPr/>
            <p:nvPr/>
          </p:nvSpPr>
          <p:spPr>
            <a:xfrm rot="10800000">
              <a:off x="2507911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2" name="台形 211"/>
            <p:cNvSpPr/>
            <p:nvPr/>
          </p:nvSpPr>
          <p:spPr>
            <a:xfrm rot="10800000" flipV="1">
              <a:off x="2631300" y="4171307"/>
              <a:ext cx="89340" cy="263781"/>
            </a:xfrm>
            <a:prstGeom prst="trapezoid">
              <a:avLst/>
            </a:pr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3" name="フリーフォーム 212"/>
            <p:cNvSpPr/>
            <p:nvPr/>
          </p:nvSpPr>
          <p:spPr>
            <a:xfrm>
              <a:off x="2410681" y="4972049"/>
              <a:ext cx="259233" cy="104013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4" name="フリーフォーム 213"/>
            <p:cNvSpPr/>
            <p:nvPr/>
          </p:nvSpPr>
          <p:spPr>
            <a:xfrm>
              <a:off x="2669914" y="4972049"/>
              <a:ext cx="259235" cy="1040131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5" name="台形 214"/>
            <p:cNvSpPr/>
            <p:nvPr/>
          </p:nvSpPr>
          <p:spPr>
            <a:xfrm rot="10800000">
              <a:off x="2631300" y="4097334"/>
              <a:ext cx="89340" cy="73973"/>
            </a:xfrm>
            <a:prstGeom prst="trapezoid">
              <a:avLst/>
            </a:pr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6" name="フリーフォーム 215"/>
            <p:cNvSpPr/>
            <p:nvPr/>
          </p:nvSpPr>
          <p:spPr>
            <a:xfrm rot="10800000">
              <a:off x="2507911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7" name="フリーフォーム 216"/>
            <p:cNvSpPr/>
            <p:nvPr/>
          </p:nvSpPr>
          <p:spPr>
            <a:xfrm>
              <a:off x="2379105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298041 w 593730"/>
                <a:gd name="connsiteY2" fmla="*/ 318114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298041" y="318114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8" name="フリーフォーム 217"/>
            <p:cNvSpPr/>
            <p:nvPr/>
          </p:nvSpPr>
          <p:spPr>
            <a:xfrm flipH="1">
              <a:off x="2482689" y="4098414"/>
              <a:ext cx="209712" cy="364831"/>
            </a:xfrm>
            <a:custGeom>
              <a:avLst/>
              <a:gdLst>
                <a:gd name="connsiteX0" fmla="*/ 200187 w 209712"/>
                <a:gd name="connsiteY0" fmla="*/ 0 h 364831"/>
                <a:gd name="connsiteX1" fmla="*/ 147800 w 209712"/>
                <a:gd name="connsiteY1" fmla="*/ 2382 h 364831"/>
                <a:gd name="connsiteX2" fmla="*/ 0 w 209712"/>
                <a:gd name="connsiteY2" fmla="*/ 318605 h 364831"/>
                <a:gd name="connsiteX3" fmla="*/ 23255 w 209712"/>
                <a:gd name="connsiteY3" fmla="*/ 364831 h 364831"/>
                <a:gd name="connsiteX4" fmla="*/ 195425 w 209712"/>
                <a:gd name="connsiteY4" fmla="*/ 202407 h 364831"/>
                <a:gd name="connsiteX5" fmla="*/ 126369 w 209712"/>
                <a:gd name="connsiteY5" fmla="*/ 183357 h 364831"/>
                <a:gd name="connsiteX6" fmla="*/ 209712 w 209712"/>
                <a:gd name="connsiteY6" fmla="*/ 166688 h 364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9712" h="364831">
                  <a:moveTo>
                    <a:pt x="200187" y="0"/>
                  </a:moveTo>
                  <a:lnTo>
                    <a:pt x="147800" y="2382"/>
                  </a:lnTo>
                  <a:lnTo>
                    <a:pt x="0" y="318605"/>
                  </a:lnTo>
                  <a:lnTo>
                    <a:pt x="23255" y="364831"/>
                  </a:lnTo>
                  <a:lnTo>
                    <a:pt x="195425" y="202407"/>
                  </a:lnTo>
                  <a:lnTo>
                    <a:pt x="126369" y="183357"/>
                  </a:lnTo>
                  <a:lnTo>
                    <a:pt x="209712" y="166688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9" name="フリーフォーム 218"/>
            <p:cNvSpPr/>
            <p:nvPr/>
          </p:nvSpPr>
          <p:spPr>
            <a:xfrm>
              <a:off x="2613302" y="4098413"/>
              <a:ext cx="266700" cy="440532"/>
            </a:xfrm>
            <a:custGeom>
              <a:avLst/>
              <a:gdLst>
                <a:gd name="connsiteX0" fmla="*/ 204788 w 266700"/>
                <a:gd name="connsiteY0" fmla="*/ 4763 h 440532"/>
                <a:gd name="connsiteX1" fmla="*/ 0 w 266700"/>
                <a:gd name="connsiteY1" fmla="*/ 440532 h 440532"/>
                <a:gd name="connsiteX2" fmla="*/ 252413 w 266700"/>
                <a:gd name="connsiteY2" fmla="*/ 202407 h 440532"/>
                <a:gd name="connsiteX3" fmla="*/ 183357 w 266700"/>
                <a:gd name="connsiteY3" fmla="*/ 183357 h 440532"/>
                <a:gd name="connsiteX4" fmla="*/ 266700 w 266700"/>
                <a:gd name="connsiteY4" fmla="*/ 166688 h 440532"/>
                <a:gd name="connsiteX5" fmla="*/ 257175 w 266700"/>
                <a:gd name="connsiteY5" fmla="*/ 0 h 440532"/>
                <a:gd name="connsiteX6" fmla="*/ 204788 w 266700"/>
                <a:gd name="connsiteY6" fmla="*/ 4763 h 440532"/>
                <a:gd name="connsiteX0" fmla="*/ 204788 w 266700"/>
                <a:gd name="connsiteY0" fmla="*/ 2382 h 440532"/>
                <a:gd name="connsiteX1" fmla="*/ 0 w 266700"/>
                <a:gd name="connsiteY1" fmla="*/ 440532 h 440532"/>
                <a:gd name="connsiteX2" fmla="*/ 252413 w 266700"/>
                <a:gd name="connsiteY2" fmla="*/ 202407 h 440532"/>
                <a:gd name="connsiteX3" fmla="*/ 183357 w 266700"/>
                <a:gd name="connsiteY3" fmla="*/ 183357 h 440532"/>
                <a:gd name="connsiteX4" fmla="*/ 266700 w 266700"/>
                <a:gd name="connsiteY4" fmla="*/ 166688 h 440532"/>
                <a:gd name="connsiteX5" fmla="*/ 257175 w 266700"/>
                <a:gd name="connsiteY5" fmla="*/ 0 h 440532"/>
                <a:gd name="connsiteX6" fmla="*/ 204788 w 266700"/>
                <a:gd name="connsiteY6" fmla="*/ 2382 h 440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6700" h="440532">
                  <a:moveTo>
                    <a:pt x="204788" y="2382"/>
                  </a:moveTo>
                  <a:lnTo>
                    <a:pt x="0" y="440532"/>
                  </a:lnTo>
                  <a:lnTo>
                    <a:pt x="252413" y="202407"/>
                  </a:lnTo>
                  <a:lnTo>
                    <a:pt x="183357" y="183357"/>
                  </a:lnTo>
                  <a:lnTo>
                    <a:pt x="266700" y="166688"/>
                  </a:lnTo>
                  <a:lnTo>
                    <a:pt x="257175" y="0"/>
                  </a:lnTo>
                  <a:lnTo>
                    <a:pt x="204788" y="2382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0" name="円/楕円 219"/>
            <p:cNvSpPr/>
            <p:nvPr/>
          </p:nvSpPr>
          <p:spPr>
            <a:xfrm>
              <a:off x="2570850" y="465263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1" name="円/楕円 220"/>
            <p:cNvSpPr/>
            <p:nvPr/>
          </p:nvSpPr>
          <p:spPr>
            <a:xfrm>
              <a:off x="2570850" y="4800274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2" name="円/楕円 221"/>
            <p:cNvSpPr/>
            <p:nvPr/>
          </p:nvSpPr>
          <p:spPr>
            <a:xfrm>
              <a:off x="2729309" y="465263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3" name="円/楕円 222"/>
            <p:cNvSpPr/>
            <p:nvPr/>
          </p:nvSpPr>
          <p:spPr>
            <a:xfrm>
              <a:off x="2729309" y="4800274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4" name="フリーフォーム 223"/>
            <p:cNvSpPr/>
            <p:nvPr/>
          </p:nvSpPr>
          <p:spPr>
            <a:xfrm>
              <a:off x="2431586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5" name="フリーフォーム 224"/>
            <p:cNvSpPr/>
            <p:nvPr/>
          </p:nvSpPr>
          <p:spPr>
            <a:xfrm>
              <a:off x="2669915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6" name="円/楕円 225"/>
            <p:cNvSpPr/>
            <p:nvPr/>
          </p:nvSpPr>
          <p:spPr>
            <a:xfrm rot="900000" flipH="1">
              <a:off x="2836793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7" name="円/楕円 226"/>
            <p:cNvSpPr/>
            <p:nvPr/>
          </p:nvSpPr>
          <p:spPr>
            <a:xfrm rot="20700000">
              <a:off x="2421879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8" name="円/楕円 227"/>
            <p:cNvSpPr/>
            <p:nvPr/>
          </p:nvSpPr>
          <p:spPr>
            <a:xfrm>
              <a:off x="2465779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9" name="角丸四角形 228"/>
            <p:cNvSpPr/>
            <p:nvPr/>
          </p:nvSpPr>
          <p:spPr>
            <a:xfrm>
              <a:off x="2547377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0" name="角丸四角形 229"/>
            <p:cNvSpPr/>
            <p:nvPr/>
          </p:nvSpPr>
          <p:spPr>
            <a:xfrm>
              <a:off x="2745693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1" name="月 230"/>
            <p:cNvSpPr/>
            <p:nvPr/>
          </p:nvSpPr>
          <p:spPr>
            <a:xfrm rot="3600000">
              <a:off x="2494759" y="3418553"/>
              <a:ext cx="166333" cy="394977"/>
            </a:xfrm>
            <a:prstGeom prst="moon">
              <a:avLst>
                <a:gd name="adj" fmla="val 77201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2" name="フリーフォーム 231"/>
            <p:cNvSpPr/>
            <p:nvPr/>
          </p:nvSpPr>
          <p:spPr>
            <a:xfrm rot="2576703">
              <a:off x="2636007" y="3551988"/>
              <a:ext cx="70673" cy="178373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3" name="フリーフォーム 232"/>
            <p:cNvSpPr/>
            <p:nvPr/>
          </p:nvSpPr>
          <p:spPr>
            <a:xfrm rot="610876">
              <a:off x="2383763" y="4608326"/>
              <a:ext cx="153096" cy="147545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35585 w 407496"/>
                <a:gd name="connsiteY9" fmla="*/ 392721 h 392721"/>
                <a:gd name="connsiteX10" fmla="*/ 167647 w 407496"/>
                <a:gd name="connsiteY10" fmla="*/ 392720 h 392721"/>
                <a:gd name="connsiteX11" fmla="*/ 146968 w 407496"/>
                <a:gd name="connsiteY11" fmla="*/ 388545 h 392721"/>
                <a:gd name="connsiteX12" fmla="*/ 145241 w 407496"/>
                <a:gd name="connsiteY12" fmla="*/ 387381 h 392721"/>
                <a:gd name="connsiteX13" fmla="*/ 124022 w 407496"/>
                <a:gd name="connsiteY13" fmla="*/ 384849 h 392721"/>
                <a:gd name="connsiteX14" fmla="*/ 99198 w 407496"/>
                <a:gd name="connsiteY14" fmla="*/ 363761 h 392721"/>
                <a:gd name="connsiteX15" fmla="*/ 98212 w 407496"/>
                <a:gd name="connsiteY15" fmla="*/ 361270 h 392721"/>
                <a:gd name="connsiteX16" fmla="*/ 93849 w 407496"/>
                <a:gd name="connsiteY16" fmla="*/ 366650 h 392721"/>
                <a:gd name="connsiteX17" fmla="*/ 52121 w 407496"/>
                <a:gd name="connsiteY17" fmla="*/ 379766 h 392721"/>
                <a:gd name="connsiteX18" fmla="*/ 225 w 407496"/>
                <a:gd name="connsiteY18" fmla="*/ 317806 h 392721"/>
                <a:gd name="connsiteX19" fmla="*/ 20103 w 407496"/>
                <a:gd name="connsiteY19" fmla="*/ 92911 h 392721"/>
                <a:gd name="connsiteX20" fmla="*/ 59509 w 407496"/>
                <a:gd name="connsiteY20" fmla="*/ 43530 h 392721"/>
                <a:gd name="connsiteX21" fmla="*/ 71374 w 407496"/>
                <a:gd name="connsiteY21" fmla="*/ 42206 h 392721"/>
                <a:gd name="connsiteX22" fmla="*/ 74764 w 407496"/>
                <a:gd name="connsiteY22" fmla="*/ 30563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88713 w 407496"/>
                <a:gd name="connsiteY7" fmla="*/ 339594 h 392721"/>
                <a:gd name="connsiteX8" fmla="*/ 235585 w 407496"/>
                <a:gd name="connsiteY8" fmla="*/ 392721 h 392721"/>
                <a:gd name="connsiteX9" fmla="*/ 167647 w 407496"/>
                <a:gd name="connsiteY9" fmla="*/ 392720 h 392721"/>
                <a:gd name="connsiteX10" fmla="*/ 146968 w 407496"/>
                <a:gd name="connsiteY10" fmla="*/ 388545 h 392721"/>
                <a:gd name="connsiteX11" fmla="*/ 145241 w 407496"/>
                <a:gd name="connsiteY11" fmla="*/ 387381 h 392721"/>
                <a:gd name="connsiteX12" fmla="*/ 124022 w 407496"/>
                <a:gd name="connsiteY12" fmla="*/ 384849 h 392721"/>
                <a:gd name="connsiteX13" fmla="*/ 99198 w 407496"/>
                <a:gd name="connsiteY13" fmla="*/ 363761 h 392721"/>
                <a:gd name="connsiteX14" fmla="*/ 98212 w 407496"/>
                <a:gd name="connsiteY14" fmla="*/ 361270 h 392721"/>
                <a:gd name="connsiteX15" fmla="*/ 93849 w 407496"/>
                <a:gd name="connsiteY15" fmla="*/ 366650 h 392721"/>
                <a:gd name="connsiteX16" fmla="*/ 52121 w 407496"/>
                <a:gd name="connsiteY16" fmla="*/ 379766 h 392721"/>
                <a:gd name="connsiteX17" fmla="*/ 225 w 407496"/>
                <a:gd name="connsiteY17" fmla="*/ 317806 h 392721"/>
                <a:gd name="connsiteX18" fmla="*/ 20103 w 407496"/>
                <a:gd name="connsiteY18" fmla="*/ 92911 h 392721"/>
                <a:gd name="connsiteX19" fmla="*/ 59509 w 407496"/>
                <a:gd name="connsiteY19" fmla="*/ 43530 h 392721"/>
                <a:gd name="connsiteX20" fmla="*/ 71374 w 407496"/>
                <a:gd name="connsiteY20" fmla="*/ 42206 h 392721"/>
                <a:gd name="connsiteX21" fmla="*/ 74764 w 407496"/>
                <a:gd name="connsiteY21" fmla="*/ 30563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5 w 407496"/>
                <a:gd name="connsiteY7" fmla="*/ 392721 h 392721"/>
                <a:gd name="connsiteX8" fmla="*/ 167647 w 407496"/>
                <a:gd name="connsiteY8" fmla="*/ 392720 h 392721"/>
                <a:gd name="connsiteX9" fmla="*/ 146968 w 407496"/>
                <a:gd name="connsiteY9" fmla="*/ 388545 h 392721"/>
                <a:gd name="connsiteX10" fmla="*/ 145241 w 407496"/>
                <a:gd name="connsiteY10" fmla="*/ 387381 h 392721"/>
                <a:gd name="connsiteX11" fmla="*/ 124022 w 407496"/>
                <a:gd name="connsiteY11" fmla="*/ 384849 h 392721"/>
                <a:gd name="connsiteX12" fmla="*/ 99198 w 407496"/>
                <a:gd name="connsiteY12" fmla="*/ 363761 h 392721"/>
                <a:gd name="connsiteX13" fmla="*/ 98212 w 407496"/>
                <a:gd name="connsiteY13" fmla="*/ 361270 h 392721"/>
                <a:gd name="connsiteX14" fmla="*/ 93849 w 407496"/>
                <a:gd name="connsiteY14" fmla="*/ 366650 h 392721"/>
                <a:gd name="connsiteX15" fmla="*/ 52121 w 407496"/>
                <a:gd name="connsiteY15" fmla="*/ 379766 h 392721"/>
                <a:gd name="connsiteX16" fmla="*/ 225 w 407496"/>
                <a:gd name="connsiteY16" fmla="*/ 317806 h 392721"/>
                <a:gd name="connsiteX17" fmla="*/ 20103 w 407496"/>
                <a:gd name="connsiteY17" fmla="*/ 92911 h 392721"/>
                <a:gd name="connsiteX18" fmla="*/ 59509 w 407496"/>
                <a:gd name="connsiteY18" fmla="*/ 43530 h 392721"/>
                <a:gd name="connsiteX19" fmla="*/ 71374 w 407496"/>
                <a:gd name="connsiteY19" fmla="*/ 42206 h 392721"/>
                <a:gd name="connsiteX20" fmla="*/ 74764 w 407496"/>
                <a:gd name="connsiteY20" fmla="*/ 30563 h 392721"/>
                <a:gd name="connsiteX21" fmla="*/ 107625 w 407496"/>
                <a:gd name="connsiteY21" fmla="*/ 2811 h 392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7496" h="392721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96882" y="286467"/>
                  </a:lnTo>
                  <a:lnTo>
                    <a:pt x="235585" y="392721"/>
                  </a:ln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4" name="片側の 2 つの角を丸めた四角形 590"/>
            <p:cNvSpPr/>
            <p:nvPr/>
          </p:nvSpPr>
          <p:spPr>
            <a:xfrm rot="2700000">
              <a:off x="2158179" y="4201601"/>
              <a:ext cx="390960" cy="518890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0960" h="518890">
                  <a:moveTo>
                    <a:pt x="146364" y="133357"/>
                  </a:moveTo>
                  <a:lnTo>
                    <a:pt x="147309" y="351643"/>
                  </a:lnTo>
                  <a:lnTo>
                    <a:pt x="355036" y="298929"/>
                  </a:lnTo>
                  <a:lnTo>
                    <a:pt x="390960" y="440493"/>
                  </a:lnTo>
                  <a:lnTo>
                    <a:pt x="90928" y="516630"/>
                  </a:lnTo>
                  <a:cubicBezTo>
                    <a:pt x="51836" y="526550"/>
                    <a:pt x="12105" y="502902"/>
                    <a:pt x="2185" y="463811"/>
                  </a:cubicBezTo>
                  <a:cubicBezTo>
                    <a:pt x="-527" y="453126"/>
                    <a:pt x="-730" y="442395"/>
                    <a:pt x="1661" y="432324"/>
                  </a:cubicBezTo>
                  <a:lnTo>
                    <a:pt x="1661" y="0"/>
                  </a:lnTo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35" name="グループ化 234"/>
            <p:cNvGrpSpPr/>
            <p:nvPr/>
          </p:nvGrpSpPr>
          <p:grpSpPr>
            <a:xfrm rot="1800000">
              <a:off x="3209703" y="3709256"/>
              <a:ext cx="285579" cy="378087"/>
              <a:chOff x="4102868" y="1112472"/>
              <a:chExt cx="926685" cy="1226868"/>
            </a:xfrm>
          </p:grpSpPr>
          <p:sp>
            <p:nvSpPr>
              <p:cNvPr id="237" name="角丸四角形 329"/>
              <p:cNvSpPr/>
              <p:nvPr/>
            </p:nvSpPr>
            <p:spPr>
              <a:xfrm>
                <a:off x="4211118" y="1112472"/>
                <a:ext cx="793035" cy="1226868"/>
              </a:xfrm>
              <a:custGeom>
                <a:avLst/>
                <a:gdLst/>
                <a:ahLst/>
                <a:cxnLst/>
                <a:rect l="l" t="t" r="r" b="b"/>
                <a:pathLst>
                  <a:path w="793035" h="1226868">
                    <a:moveTo>
                      <a:pt x="143010" y="0"/>
                    </a:moveTo>
                    <a:cubicBezTo>
                      <a:pt x="199235" y="0"/>
                      <a:pt x="244815" y="45580"/>
                      <a:pt x="244815" y="101805"/>
                    </a:cubicBezTo>
                    <a:lnTo>
                      <a:pt x="244815" y="597851"/>
                    </a:lnTo>
                    <a:cubicBezTo>
                      <a:pt x="268579" y="591253"/>
                      <a:pt x="293599" y="588210"/>
                      <a:pt x="319329" y="588210"/>
                    </a:cubicBezTo>
                    <a:lnTo>
                      <a:pt x="473706" y="588210"/>
                    </a:lnTo>
                    <a:cubicBezTo>
                      <a:pt x="650067" y="588210"/>
                      <a:pt x="793035" y="731178"/>
                      <a:pt x="793035" y="907539"/>
                    </a:cubicBezTo>
                    <a:cubicBezTo>
                      <a:pt x="793035" y="1083900"/>
                      <a:pt x="650067" y="1226868"/>
                      <a:pt x="473706" y="1226868"/>
                    </a:cubicBezTo>
                    <a:lnTo>
                      <a:pt x="319329" y="1226868"/>
                    </a:lnTo>
                    <a:cubicBezTo>
                      <a:pt x="142968" y="1226868"/>
                      <a:pt x="0" y="1083900"/>
                      <a:pt x="0" y="907539"/>
                    </a:cubicBezTo>
                    <a:cubicBezTo>
                      <a:pt x="0" y="851413"/>
                      <a:pt x="14480" y="798670"/>
                      <a:pt x="41205" y="753560"/>
                    </a:cubicBezTo>
                    <a:lnTo>
                      <a:pt x="41205" y="101805"/>
                    </a:lnTo>
                    <a:cubicBezTo>
                      <a:pt x="41205" y="45580"/>
                      <a:pt x="86785" y="0"/>
                      <a:pt x="143010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38" name="グループ化 237"/>
              <p:cNvGrpSpPr/>
              <p:nvPr/>
            </p:nvGrpSpPr>
            <p:grpSpPr>
              <a:xfrm>
                <a:off x="4457233" y="1538574"/>
                <a:ext cx="572320" cy="479504"/>
                <a:chOff x="2824930" y="5937068"/>
                <a:chExt cx="572320" cy="479504"/>
              </a:xfrm>
            </p:grpSpPr>
            <p:sp>
              <p:nvSpPr>
                <p:cNvPr id="241" name="角丸四角形 240"/>
                <p:cNvSpPr/>
                <p:nvPr/>
              </p:nvSpPr>
              <p:spPr>
                <a:xfrm rot="5400000">
                  <a:off x="2698889" y="608692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2" name="角丸四角形 241"/>
                <p:cNvSpPr/>
                <p:nvPr/>
              </p:nvSpPr>
              <p:spPr>
                <a:xfrm rot="5400000">
                  <a:off x="2902499" y="6086921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3" name="角丸四角形 242"/>
                <p:cNvSpPr/>
                <p:nvPr/>
              </p:nvSpPr>
              <p:spPr>
                <a:xfrm rot="5400000">
                  <a:off x="3115095" y="6097820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4" name="角丸四角形 243"/>
                <p:cNvSpPr/>
                <p:nvPr/>
              </p:nvSpPr>
              <p:spPr>
                <a:xfrm rot="5400000">
                  <a:off x="2698889" y="6063109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5" name="角丸四角形 244"/>
                <p:cNvSpPr/>
                <p:nvPr/>
              </p:nvSpPr>
              <p:spPr>
                <a:xfrm rot="5400000">
                  <a:off x="2902499" y="606311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6" name="角丸四角形 245"/>
                <p:cNvSpPr/>
                <p:nvPr/>
              </p:nvSpPr>
              <p:spPr>
                <a:xfrm rot="5400000">
                  <a:off x="3115095" y="6074009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39" name="角丸四角形 238"/>
              <p:cNvSpPr/>
              <p:nvPr/>
            </p:nvSpPr>
            <p:spPr>
              <a:xfrm rot="20303828">
                <a:off x="4153157" y="1844666"/>
                <a:ext cx="340974" cy="219076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0" name="角丸四角形 239"/>
              <p:cNvSpPr/>
              <p:nvPr/>
            </p:nvSpPr>
            <p:spPr>
              <a:xfrm rot="20303828">
                <a:off x="4102868" y="1824510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36" name="片側の 2 つの角を丸めた四角形 590"/>
            <p:cNvSpPr/>
            <p:nvPr/>
          </p:nvSpPr>
          <p:spPr>
            <a:xfrm rot="18000000">
              <a:off x="2951126" y="3962073"/>
              <a:ext cx="391700" cy="451706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49220 w 390960"/>
                <a:gd name="connsiteY0" fmla="*/ 67184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49960 w 391700"/>
                <a:gd name="connsiteY0" fmla="*/ 0 h 451706"/>
                <a:gd name="connsiteX1" fmla="*/ 148049 w 391700"/>
                <a:gd name="connsiteY1" fmla="*/ 284459 h 451706"/>
                <a:gd name="connsiteX2" fmla="*/ 355776 w 391700"/>
                <a:gd name="connsiteY2" fmla="*/ 231745 h 451706"/>
                <a:gd name="connsiteX3" fmla="*/ 391700 w 391700"/>
                <a:gd name="connsiteY3" fmla="*/ 373309 h 451706"/>
                <a:gd name="connsiteX4" fmla="*/ 91668 w 391700"/>
                <a:gd name="connsiteY4" fmla="*/ 449446 h 451706"/>
                <a:gd name="connsiteX5" fmla="*/ 2925 w 391700"/>
                <a:gd name="connsiteY5" fmla="*/ 396627 h 451706"/>
                <a:gd name="connsiteX6" fmla="*/ 2401 w 391700"/>
                <a:gd name="connsiteY6" fmla="*/ 365140 h 451706"/>
                <a:gd name="connsiteX7" fmla="*/ 0 w 391700"/>
                <a:gd name="connsiteY7" fmla="*/ 101379 h 451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1700" h="451706">
                  <a:moveTo>
                    <a:pt x="149960" y="0"/>
                  </a:moveTo>
                  <a:lnTo>
                    <a:pt x="148049" y="284459"/>
                  </a:lnTo>
                  <a:lnTo>
                    <a:pt x="355776" y="231745"/>
                  </a:lnTo>
                  <a:lnTo>
                    <a:pt x="391700" y="373309"/>
                  </a:lnTo>
                  <a:lnTo>
                    <a:pt x="91668" y="449446"/>
                  </a:lnTo>
                  <a:cubicBezTo>
                    <a:pt x="52576" y="459366"/>
                    <a:pt x="12845" y="435718"/>
                    <a:pt x="2925" y="396627"/>
                  </a:cubicBezTo>
                  <a:cubicBezTo>
                    <a:pt x="213" y="385942"/>
                    <a:pt x="10" y="375211"/>
                    <a:pt x="2401" y="365140"/>
                  </a:cubicBezTo>
                  <a:cubicBezTo>
                    <a:pt x="1601" y="277220"/>
                    <a:pt x="800" y="189299"/>
                    <a:pt x="0" y="101379"/>
                  </a:cubicBezTo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247" name="グループ化 246"/>
          <p:cNvGrpSpPr>
            <a:grpSpLocks noChangeAspect="1"/>
          </p:cNvGrpSpPr>
          <p:nvPr/>
        </p:nvGrpSpPr>
        <p:grpSpPr>
          <a:xfrm>
            <a:off x="4602567" y="2787235"/>
            <a:ext cx="847178" cy="1589558"/>
            <a:chOff x="3373155" y="3473822"/>
            <a:chExt cx="1411963" cy="2649264"/>
          </a:xfrm>
        </p:grpSpPr>
        <p:sp>
          <p:nvSpPr>
            <p:cNvPr id="248" name="星 24 247"/>
            <p:cNvSpPr/>
            <p:nvPr/>
          </p:nvSpPr>
          <p:spPr>
            <a:xfrm>
              <a:off x="3715945" y="3473822"/>
              <a:ext cx="480409" cy="489585"/>
            </a:xfrm>
            <a:prstGeom prst="star24">
              <a:avLst>
                <a:gd name="adj" fmla="val 47257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9" name="円/楕円 248"/>
            <p:cNvSpPr/>
            <p:nvPr/>
          </p:nvSpPr>
          <p:spPr>
            <a:xfrm rot="900000" flipH="1">
              <a:off x="4116608" y="3757886"/>
              <a:ext cx="81367" cy="125751"/>
            </a:xfrm>
            <a:prstGeom prst="ellipse">
              <a:avLst/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0" name="円/楕円 249"/>
            <p:cNvSpPr/>
            <p:nvPr/>
          </p:nvSpPr>
          <p:spPr>
            <a:xfrm rot="20700000">
              <a:off x="3711461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1" name="台形 250"/>
            <p:cNvSpPr/>
            <p:nvPr/>
          </p:nvSpPr>
          <p:spPr>
            <a:xfrm>
              <a:off x="3866971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2" name="台形 251"/>
            <p:cNvSpPr/>
            <p:nvPr/>
          </p:nvSpPr>
          <p:spPr>
            <a:xfrm rot="10800000">
              <a:off x="3792278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3" name="円/楕円 252"/>
            <p:cNvSpPr/>
            <p:nvPr/>
          </p:nvSpPr>
          <p:spPr>
            <a:xfrm>
              <a:off x="3750146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4" name="フリーフォーム 253"/>
            <p:cNvSpPr/>
            <p:nvPr/>
          </p:nvSpPr>
          <p:spPr>
            <a:xfrm>
              <a:off x="3663472" y="4097336"/>
              <a:ext cx="593730" cy="727393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69871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0014 w 593730"/>
                <a:gd name="connsiteY10" fmla="*/ 722313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30014 w 593730"/>
                <a:gd name="connsiteY9" fmla="*/ 722313 h 992180"/>
                <a:gd name="connsiteX10" fmla="*/ 38914 w 593730"/>
                <a:gd name="connsiteY10" fmla="*/ 638688 h 992180"/>
                <a:gd name="connsiteX11" fmla="*/ 0 w 593730"/>
                <a:gd name="connsiteY11" fmla="*/ 101424 h 992180"/>
                <a:gd name="connsiteX12" fmla="*/ 98957 w 593730"/>
                <a:gd name="connsiteY12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30014 w 593730"/>
                <a:gd name="connsiteY8" fmla="*/ 722313 h 992180"/>
                <a:gd name="connsiteX9" fmla="*/ 38914 w 593730"/>
                <a:gd name="connsiteY9" fmla="*/ 638688 h 992180"/>
                <a:gd name="connsiteX10" fmla="*/ 0 w 593730"/>
                <a:gd name="connsiteY10" fmla="*/ 101424 h 992180"/>
                <a:gd name="connsiteX11" fmla="*/ 98957 w 593730"/>
                <a:gd name="connsiteY11" fmla="*/ 0 h 992180"/>
                <a:gd name="connsiteX0" fmla="*/ 98957 w 593730"/>
                <a:gd name="connsiteY0" fmla="*/ 0 h 948532"/>
                <a:gd name="connsiteX1" fmla="*/ 154266 w 593730"/>
                <a:gd name="connsiteY1" fmla="*/ 0 h 948532"/>
                <a:gd name="connsiteX2" fmla="*/ 446578 w 593730"/>
                <a:gd name="connsiteY2" fmla="*/ 0 h 948532"/>
                <a:gd name="connsiteX3" fmla="*/ 494773 w 593730"/>
                <a:gd name="connsiteY3" fmla="*/ 0 h 948532"/>
                <a:gd name="connsiteX4" fmla="*/ 593730 w 593730"/>
                <a:gd name="connsiteY4" fmla="*/ 101424 h 948532"/>
                <a:gd name="connsiteX5" fmla="*/ 535767 w 593730"/>
                <a:gd name="connsiteY5" fmla="*/ 638690 h 948532"/>
                <a:gd name="connsiteX6" fmla="*/ 589909 w 593730"/>
                <a:gd name="connsiteY6" fmla="*/ 948532 h 948532"/>
                <a:gd name="connsiteX7" fmla="*/ 30014 w 593730"/>
                <a:gd name="connsiteY7" fmla="*/ 722313 h 948532"/>
                <a:gd name="connsiteX8" fmla="*/ 38914 w 593730"/>
                <a:gd name="connsiteY8" fmla="*/ 638688 h 948532"/>
                <a:gd name="connsiteX9" fmla="*/ 0 w 593730"/>
                <a:gd name="connsiteY9" fmla="*/ 101424 h 948532"/>
                <a:gd name="connsiteX10" fmla="*/ 98957 w 593730"/>
                <a:gd name="connsiteY10" fmla="*/ 0 h 948532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38914 w 593730"/>
                <a:gd name="connsiteY8" fmla="*/ 638688 h 722313"/>
                <a:gd name="connsiteX9" fmla="*/ 0 w 593730"/>
                <a:gd name="connsiteY9" fmla="*/ 101424 h 722313"/>
                <a:gd name="connsiteX10" fmla="*/ 98957 w 593730"/>
                <a:gd name="connsiteY10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0 w 593730"/>
                <a:gd name="connsiteY8" fmla="*/ 101424 h 722313"/>
                <a:gd name="connsiteX9" fmla="*/ 98957 w 593730"/>
                <a:gd name="connsiteY9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44666 w 593730"/>
                <a:gd name="connsiteY5" fmla="*/ 722313 h 722313"/>
                <a:gd name="connsiteX6" fmla="*/ 30014 w 593730"/>
                <a:gd name="connsiteY6" fmla="*/ 72231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  <a:gd name="connsiteX0" fmla="*/ 98957 w 593730"/>
                <a:gd name="connsiteY0" fmla="*/ 0 h 727393"/>
                <a:gd name="connsiteX1" fmla="*/ 154266 w 593730"/>
                <a:gd name="connsiteY1" fmla="*/ 0 h 727393"/>
                <a:gd name="connsiteX2" fmla="*/ 446578 w 593730"/>
                <a:gd name="connsiteY2" fmla="*/ 0 h 727393"/>
                <a:gd name="connsiteX3" fmla="*/ 494773 w 593730"/>
                <a:gd name="connsiteY3" fmla="*/ 0 h 727393"/>
                <a:gd name="connsiteX4" fmla="*/ 593730 w 593730"/>
                <a:gd name="connsiteY4" fmla="*/ 101424 h 727393"/>
                <a:gd name="connsiteX5" fmla="*/ 544666 w 593730"/>
                <a:gd name="connsiteY5" fmla="*/ 722313 h 727393"/>
                <a:gd name="connsiteX6" fmla="*/ 136694 w 593730"/>
                <a:gd name="connsiteY6" fmla="*/ 727393 h 727393"/>
                <a:gd name="connsiteX7" fmla="*/ 0 w 593730"/>
                <a:gd name="connsiteY7" fmla="*/ 101424 h 727393"/>
                <a:gd name="connsiteX8" fmla="*/ 98957 w 593730"/>
                <a:gd name="connsiteY8" fmla="*/ 0 h 727393"/>
                <a:gd name="connsiteX0" fmla="*/ 98957 w 593730"/>
                <a:gd name="connsiteY0" fmla="*/ 0 h 727393"/>
                <a:gd name="connsiteX1" fmla="*/ 154266 w 593730"/>
                <a:gd name="connsiteY1" fmla="*/ 0 h 727393"/>
                <a:gd name="connsiteX2" fmla="*/ 446578 w 593730"/>
                <a:gd name="connsiteY2" fmla="*/ 0 h 727393"/>
                <a:gd name="connsiteX3" fmla="*/ 494773 w 593730"/>
                <a:gd name="connsiteY3" fmla="*/ 0 h 727393"/>
                <a:gd name="connsiteX4" fmla="*/ 593730 w 593730"/>
                <a:gd name="connsiteY4" fmla="*/ 101424 h 727393"/>
                <a:gd name="connsiteX5" fmla="*/ 471006 w 593730"/>
                <a:gd name="connsiteY5" fmla="*/ 722313 h 727393"/>
                <a:gd name="connsiteX6" fmla="*/ 136694 w 593730"/>
                <a:gd name="connsiteY6" fmla="*/ 727393 h 727393"/>
                <a:gd name="connsiteX7" fmla="*/ 0 w 593730"/>
                <a:gd name="connsiteY7" fmla="*/ 101424 h 727393"/>
                <a:gd name="connsiteX8" fmla="*/ 98957 w 593730"/>
                <a:gd name="connsiteY8" fmla="*/ 0 h 727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3730" h="727393">
                  <a:moveTo>
                    <a:pt x="98957" y="0"/>
                  </a:moveTo>
                  <a:lnTo>
                    <a:pt x="154266" y="0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471006" y="722313"/>
                  </a:lnTo>
                  <a:lnTo>
                    <a:pt x="136694" y="727393"/>
                  </a:lnTo>
                  <a:cubicBezTo>
                    <a:pt x="126689" y="520430"/>
                    <a:pt x="10005" y="308387"/>
                    <a:pt x="0" y="101424"/>
                  </a:cubicBez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5" name="フリーフォーム 254"/>
            <p:cNvSpPr/>
            <p:nvPr/>
          </p:nvSpPr>
          <p:spPr>
            <a:xfrm rot="10800000">
              <a:off x="3691539" y="4835139"/>
              <a:ext cx="526588" cy="1197503"/>
            </a:xfrm>
            <a:custGeom>
              <a:avLst/>
              <a:gdLst>
                <a:gd name="connsiteX0" fmla="*/ 569450 w 569450"/>
                <a:gd name="connsiteY0" fmla="*/ 1041783 h 1041783"/>
                <a:gd name="connsiteX1" fmla="*/ 0 w 569450"/>
                <a:gd name="connsiteY1" fmla="*/ 1041783 h 1041783"/>
                <a:gd name="connsiteX2" fmla="*/ 52101 w 569450"/>
                <a:gd name="connsiteY2" fmla="*/ 739362 h 1041783"/>
                <a:gd name="connsiteX3" fmla="*/ 155659 w 569450"/>
                <a:gd name="connsiteY3" fmla="*/ 0 h 1041783"/>
                <a:gd name="connsiteX4" fmla="*/ 277981 w 569450"/>
                <a:gd name="connsiteY4" fmla="*/ 0 h 1041783"/>
                <a:gd name="connsiteX5" fmla="*/ 277981 w 569450"/>
                <a:gd name="connsiteY5" fmla="*/ 704754 h 1041783"/>
                <a:gd name="connsiteX6" fmla="*/ 292572 w 569450"/>
                <a:gd name="connsiteY6" fmla="*/ 704754 h 1041783"/>
                <a:gd name="connsiteX7" fmla="*/ 292572 w 569450"/>
                <a:gd name="connsiteY7" fmla="*/ 0 h 1041783"/>
                <a:gd name="connsiteX8" fmla="*/ 414893 w 569450"/>
                <a:gd name="connsiteY8" fmla="*/ 0 h 1041783"/>
                <a:gd name="connsiteX9" fmla="*/ 523237 w 569450"/>
                <a:gd name="connsiteY9" fmla="*/ 773539 h 1041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9450" h="1041783">
                  <a:moveTo>
                    <a:pt x="569450" y="1041783"/>
                  </a:moveTo>
                  <a:lnTo>
                    <a:pt x="0" y="1041783"/>
                  </a:lnTo>
                  <a:lnTo>
                    <a:pt x="52101" y="739362"/>
                  </a:lnTo>
                  <a:lnTo>
                    <a:pt x="155659" y="0"/>
                  </a:lnTo>
                  <a:lnTo>
                    <a:pt x="277981" y="0"/>
                  </a:lnTo>
                  <a:lnTo>
                    <a:pt x="277981" y="704754"/>
                  </a:lnTo>
                  <a:lnTo>
                    <a:pt x="292572" y="704754"/>
                  </a:lnTo>
                  <a:lnTo>
                    <a:pt x="292572" y="0"/>
                  </a:lnTo>
                  <a:lnTo>
                    <a:pt x="414893" y="0"/>
                  </a:lnTo>
                  <a:lnTo>
                    <a:pt x="523237" y="773539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6" name="台形 529"/>
            <p:cNvSpPr/>
            <p:nvPr/>
          </p:nvSpPr>
          <p:spPr>
            <a:xfrm rot="10800000" flipV="1">
              <a:off x="3900191" y="4171308"/>
              <a:ext cx="120292" cy="564241"/>
            </a:xfrm>
            <a:custGeom>
              <a:avLst/>
              <a:gdLst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0 w 120292"/>
                <a:gd name="connsiteY4" fmla="*/ 451313 h 451313"/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57150 w 120292"/>
                <a:gd name="connsiteY4" fmla="*/ 448318 h 451313"/>
                <a:gd name="connsiteX5" fmla="*/ 0 w 120292"/>
                <a:gd name="connsiteY5" fmla="*/ 451313 h 451313"/>
                <a:gd name="connsiteX0" fmla="*/ 0 w 120292"/>
                <a:gd name="connsiteY0" fmla="*/ 451313 h 498324"/>
                <a:gd name="connsiteX1" fmla="*/ 34837 w 120292"/>
                <a:gd name="connsiteY1" fmla="*/ 0 h 498324"/>
                <a:gd name="connsiteX2" fmla="*/ 85455 w 120292"/>
                <a:gd name="connsiteY2" fmla="*/ 0 h 498324"/>
                <a:gd name="connsiteX3" fmla="*/ 120292 w 120292"/>
                <a:gd name="connsiteY3" fmla="*/ 451313 h 498324"/>
                <a:gd name="connsiteX4" fmla="*/ 59531 w 120292"/>
                <a:gd name="connsiteY4" fmla="*/ 498324 h 498324"/>
                <a:gd name="connsiteX5" fmla="*/ 0 w 120292"/>
                <a:gd name="connsiteY5" fmla="*/ 451313 h 498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292" h="498324">
                  <a:moveTo>
                    <a:pt x="0" y="451313"/>
                  </a:moveTo>
                  <a:lnTo>
                    <a:pt x="34837" y="0"/>
                  </a:lnTo>
                  <a:lnTo>
                    <a:pt x="85455" y="0"/>
                  </a:lnTo>
                  <a:lnTo>
                    <a:pt x="120292" y="451313"/>
                  </a:lnTo>
                  <a:lnTo>
                    <a:pt x="59531" y="498324"/>
                  </a:lnTo>
                  <a:lnTo>
                    <a:pt x="0" y="451313"/>
                  </a:lnTo>
                  <a:close/>
                </a:path>
              </a:pathLst>
            </a:custGeom>
            <a:pattFill prst="lgConfetti">
              <a:fgClr>
                <a:srgbClr val="4472C4">
                  <a:lumMod val="75000"/>
                </a:srgbClr>
              </a:fgClr>
              <a:bgClr>
                <a:srgbClr val="4472C4">
                  <a:lumMod val="50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7" name="台形 256"/>
            <p:cNvSpPr/>
            <p:nvPr/>
          </p:nvSpPr>
          <p:spPr>
            <a:xfrm rot="10800000">
              <a:off x="3915667" y="4097334"/>
              <a:ext cx="89340" cy="73973"/>
            </a:xfrm>
            <a:prstGeom prst="trapezoid">
              <a:avLst/>
            </a:prstGeom>
            <a:pattFill prst="lgConfetti">
              <a:fgClr>
                <a:srgbClr val="4472C4">
                  <a:lumMod val="75000"/>
                </a:srgbClr>
              </a:fgClr>
              <a:bgClr>
                <a:srgbClr val="4472C4">
                  <a:lumMod val="50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8" name="フリーフォーム 257"/>
            <p:cNvSpPr/>
            <p:nvPr/>
          </p:nvSpPr>
          <p:spPr>
            <a:xfrm rot="10800000">
              <a:off x="3792278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9" name="フリーフォーム 258"/>
            <p:cNvSpPr/>
            <p:nvPr/>
          </p:nvSpPr>
          <p:spPr>
            <a:xfrm>
              <a:off x="3663471" y="4097336"/>
              <a:ext cx="593730" cy="722313"/>
            </a:xfrm>
            <a:custGeom>
              <a:avLst/>
              <a:gdLst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0 w 593730"/>
                <a:gd name="connsiteY12" fmla="*/ 101424 h 722313"/>
                <a:gd name="connsiteX13" fmla="*/ 98957 w 593730"/>
                <a:gd name="connsiteY13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16493 w 593730"/>
                <a:gd name="connsiteY12" fmla="*/ 525464 h 722313"/>
                <a:gd name="connsiteX13" fmla="*/ 0 w 593730"/>
                <a:gd name="connsiteY13" fmla="*/ 101424 h 722313"/>
                <a:gd name="connsiteX14" fmla="*/ 98957 w 593730"/>
                <a:gd name="connsiteY14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57768 w 593730"/>
                <a:gd name="connsiteY12" fmla="*/ 538164 h 722313"/>
                <a:gd name="connsiteX13" fmla="*/ 0 w 593730"/>
                <a:gd name="connsiteY13" fmla="*/ 101424 h 722313"/>
                <a:gd name="connsiteX14" fmla="*/ 98957 w 593730"/>
                <a:gd name="connsiteY14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59418 w 593730"/>
                <a:gd name="connsiteY10" fmla="*/ 519114 h 722313"/>
                <a:gd name="connsiteX11" fmla="*/ 544666 w 593730"/>
                <a:gd name="connsiteY11" fmla="*/ 722313 h 722313"/>
                <a:gd name="connsiteX12" fmla="*/ 30014 w 593730"/>
                <a:gd name="connsiteY12" fmla="*/ 722313 h 722313"/>
                <a:gd name="connsiteX13" fmla="*/ 57768 w 593730"/>
                <a:gd name="connsiteY13" fmla="*/ 538164 h 722313"/>
                <a:gd name="connsiteX14" fmla="*/ 0 w 593730"/>
                <a:gd name="connsiteY14" fmla="*/ 101424 h 722313"/>
                <a:gd name="connsiteX15" fmla="*/ 98957 w 593730"/>
                <a:gd name="connsiteY15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18143 w 593730"/>
                <a:gd name="connsiteY10" fmla="*/ 519114 h 722313"/>
                <a:gd name="connsiteX11" fmla="*/ 544666 w 593730"/>
                <a:gd name="connsiteY11" fmla="*/ 722313 h 722313"/>
                <a:gd name="connsiteX12" fmla="*/ 30014 w 593730"/>
                <a:gd name="connsiteY12" fmla="*/ 722313 h 722313"/>
                <a:gd name="connsiteX13" fmla="*/ 57768 w 593730"/>
                <a:gd name="connsiteY13" fmla="*/ 538164 h 722313"/>
                <a:gd name="connsiteX14" fmla="*/ 0 w 593730"/>
                <a:gd name="connsiteY14" fmla="*/ 101424 h 722313"/>
                <a:gd name="connsiteX15" fmla="*/ 98957 w 593730"/>
                <a:gd name="connsiteY15" fmla="*/ 0 h 722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93730" h="722313">
                  <a:moveTo>
                    <a:pt x="98957" y="0"/>
                  </a:moveTo>
                  <a:lnTo>
                    <a:pt x="154266" y="0"/>
                  </a:lnTo>
                  <a:lnTo>
                    <a:pt x="160556" y="0"/>
                  </a:lnTo>
                  <a:cubicBezTo>
                    <a:pt x="160543" y="207"/>
                    <a:pt x="160531" y="413"/>
                    <a:pt x="160518" y="620"/>
                  </a:cubicBezTo>
                  <a:cubicBezTo>
                    <a:pt x="160518" y="247855"/>
                    <a:pt x="280947" y="448278"/>
                    <a:pt x="296865" y="448278"/>
                  </a:cubicBezTo>
                  <a:cubicBezTo>
                    <a:pt x="312784" y="448278"/>
                    <a:pt x="433212" y="247855"/>
                    <a:pt x="433212" y="620"/>
                  </a:cubicBezTo>
                  <a:cubicBezTo>
                    <a:pt x="433199" y="413"/>
                    <a:pt x="433187" y="207"/>
                    <a:pt x="433174" y="0"/>
                  </a:cubicBez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18143" y="519114"/>
                  </a:lnTo>
                  <a:lnTo>
                    <a:pt x="544666" y="722313"/>
                  </a:lnTo>
                  <a:lnTo>
                    <a:pt x="30014" y="722313"/>
                  </a:lnTo>
                  <a:lnTo>
                    <a:pt x="57768" y="538164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0" name="正方形/長方形 259"/>
            <p:cNvSpPr/>
            <p:nvPr/>
          </p:nvSpPr>
          <p:spPr>
            <a:xfrm>
              <a:off x="3689489" y="4793987"/>
              <a:ext cx="526163" cy="52006"/>
            </a:xfrm>
            <a:prstGeom prst="rect">
              <a:avLst/>
            </a:prstGeom>
            <a:solidFill>
              <a:srgbClr val="FFC000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1" name="角丸四角形 260"/>
            <p:cNvSpPr/>
            <p:nvPr/>
          </p:nvSpPr>
          <p:spPr>
            <a:xfrm>
              <a:off x="3903713" y="4783931"/>
              <a:ext cx="111651" cy="67542"/>
            </a:xfrm>
            <a:prstGeom prst="round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2" name="フリーフォーム 261"/>
            <p:cNvSpPr/>
            <p:nvPr/>
          </p:nvSpPr>
          <p:spPr>
            <a:xfrm>
              <a:off x="3611865" y="4097335"/>
              <a:ext cx="257100" cy="1060318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  <a:gd name="connsiteX0" fmla="*/ 135957 w 221382"/>
                <a:gd name="connsiteY0" fmla="*/ 0 h 992188"/>
                <a:gd name="connsiteX1" fmla="*/ 170175 w 221382"/>
                <a:gd name="connsiteY1" fmla="*/ 0 h 992188"/>
                <a:gd name="connsiteX2" fmla="*/ 221382 w 221382"/>
                <a:gd name="connsiteY2" fmla="*/ 427731 h 992188"/>
                <a:gd name="connsiteX3" fmla="*/ 171599 w 221382"/>
                <a:gd name="connsiteY3" fmla="*/ 903156 h 992188"/>
                <a:gd name="connsiteX4" fmla="*/ 0 w 221382"/>
                <a:gd name="connsiteY4" fmla="*/ 992188 h 992188"/>
                <a:gd name="connsiteX5" fmla="*/ 93172 w 221382"/>
                <a:gd name="connsiteY5" fmla="*/ 568725 h 992188"/>
                <a:gd name="connsiteX6" fmla="*/ 27477 w 221382"/>
                <a:gd name="connsiteY6" fmla="*/ 108480 h 992188"/>
                <a:gd name="connsiteX7" fmla="*/ 135957 w 221382"/>
                <a:gd name="connsiteY7" fmla="*/ 0 h 992188"/>
                <a:gd name="connsiteX0" fmla="*/ 135957 w 221382"/>
                <a:gd name="connsiteY0" fmla="*/ 0 h 1060318"/>
                <a:gd name="connsiteX1" fmla="*/ 170175 w 221382"/>
                <a:gd name="connsiteY1" fmla="*/ 0 h 1060318"/>
                <a:gd name="connsiteX2" fmla="*/ 221382 w 221382"/>
                <a:gd name="connsiteY2" fmla="*/ 427731 h 1060318"/>
                <a:gd name="connsiteX3" fmla="*/ 126355 w 221382"/>
                <a:gd name="connsiteY3" fmla="*/ 1060318 h 1060318"/>
                <a:gd name="connsiteX4" fmla="*/ 0 w 221382"/>
                <a:gd name="connsiteY4" fmla="*/ 992188 h 1060318"/>
                <a:gd name="connsiteX5" fmla="*/ 93172 w 221382"/>
                <a:gd name="connsiteY5" fmla="*/ 568725 h 1060318"/>
                <a:gd name="connsiteX6" fmla="*/ 27477 w 221382"/>
                <a:gd name="connsiteY6" fmla="*/ 108480 h 1060318"/>
                <a:gd name="connsiteX7" fmla="*/ 135957 w 221382"/>
                <a:gd name="connsiteY7" fmla="*/ 0 h 1060318"/>
                <a:gd name="connsiteX0" fmla="*/ 150244 w 235669"/>
                <a:gd name="connsiteY0" fmla="*/ 0 h 1060318"/>
                <a:gd name="connsiteX1" fmla="*/ 184462 w 235669"/>
                <a:gd name="connsiteY1" fmla="*/ 0 h 1060318"/>
                <a:gd name="connsiteX2" fmla="*/ 235669 w 235669"/>
                <a:gd name="connsiteY2" fmla="*/ 427731 h 1060318"/>
                <a:gd name="connsiteX3" fmla="*/ 140642 w 235669"/>
                <a:gd name="connsiteY3" fmla="*/ 1060318 h 1060318"/>
                <a:gd name="connsiteX4" fmla="*/ 0 w 235669"/>
                <a:gd name="connsiteY4" fmla="*/ 985044 h 1060318"/>
                <a:gd name="connsiteX5" fmla="*/ 107459 w 235669"/>
                <a:gd name="connsiteY5" fmla="*/ 568725 h 1060318"/>
                <a:gd name="connsiteX6" fmla="*/ 41764 w 235669"/>
                <a:gd name="connsiteY6" fmla="*/ 108480 h 1060318"/>
                <a:gd name="connsiteX7" fmla="*/ 150244 w 235669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107459 w 257100"/>
                <a:gd name="connsiteY5" fmla="*/ 568725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86027 w 257100"/>
                <a:gd name="connsiteY5" fmla="*/ 580631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100" h="1060318">
                  <a:moveTo>
                    <a:pt x="150244" y="0"/>
                  </a:moveTo>
                  <a:lnTo>
                    <a:pt x="184462" y="0"/>
                  </a:lnTo>
                  <a:lnTo>
                    <a:pt x="257100" y="537268"/>
                  </a:lnTo>
                  <a:lnTo>
                    <a:pt x="140642" y="1060318"/>
                  </a:lnTo>
                  <a:lnTo>
                    <a:pt x="0" y="985044"/>
                  </a:lnTo>
                  <a:lnTo>
                    <a:pt x="86027" y="580631"/>
                  </a:lnTo>
                  <a:lnTo>
                    <a:pt x="41764" y="108480"/>
                  </a:lnTo>
                  <a:cubicBezTo>
                    <a:pt x="41764" y="48568"/>
                    <a:pt x="90332" y="0"/>
                    <a:pt x="150244" y="0"/>
                  </a:cubicBez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3" name="フリーフォーム 262"/>
            <p:cNvSpPr/>
            <p:nvPr/>
          </p:nvSpPr>
          <p:spPr>
            <a:xfrm>
              <a:off x="3711057" y="4097334"/>
              <a:ext cx="154060" cy="495106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71625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113 w 141525"/>
                <a:gd name="connsiteY2" fmla="*/ 282147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67399"/>
                <a:gd name="connsiteY0" fmla="*/ 0 h 514628"/>
                <a:gd name="connsiteX1" fmla="*/ 167399 w 167399"/>
                <a:gd name="connsiteY1" fmla="*/ 514628 h 514628"/>
                <a:gd name="connsiteX2" fmla="*/ 113 w 167399"/>
                <a:gd name="connsiteY2" fmla="*/ 282147 h 514628"/>
                <a:gd name="connsiteX3" fmla="*/ 71644 w 167399"/>
                <a:gd name="connsiteY3" fmla="*/ 222429 h 514628"/>
                <a:gd name="connsiteX4" fmla="*/ 0 w 167399"/>
                <a:gd name="connsiteY4" fmla="*/ 182510 h 514628"/>
                <a:gd name="connsiteX5" fmla="*/ 53513 w 167399"/>
                <a:gd name="connsiteY5" fmla="*/ 19 h 514628"/>
                <a:gd name="connsiteX6" fmla="*/ 97517 w 167399"/>
                <a:gd name="connsiteY6" fmla="*/ 0 h 514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7399" h="514628">
                  <a:moveTo>
                    <a:pt x="97517" y="0"/>
                  </a:moveTo>
                  <a:lnTo>
                    <a:pt x="167399" y="514628"/>
                  </a:lnTo>
                  <a:lnTo>
                    <a:pt x="113" y="282147"/>
                  </a:lnTo>
                  <a:lnTo>
                    <a:pt x="71644" y="222429"/>
                  </a:lnTo>
                  <a:lnTo>
                    <a:pt x="0" y="182510"/>
                  </a:lnTo>
                  <a:lnTo>
                    <a:pt x="53513" y="19"/>
                  </a:lnTo>
                  <a:lnTo>
                    <a:pt x="97517" y="0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4" name="片側の 2 つの角を丸めた四角形 263"/>
            <p:cNvSpPr/>
            <p:nvPr/>
          </p:nvSpPr>
          <p:spPr>
            <a:xfrm rot="11518702">
              <a:off x="3630186" y="4831072"/>
              <a:ext cx="100919" cy="232136"/>
            </a:xfrm>
            <a:prstGeom prst="round2SameRect">
              <a:avLst>
                <a:gd name="adj1" fmla="val 16667"/>
                <a:gd name="adj2" fmla="val 2505"/>
              </a:avLst>
            </a:pr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5" name="フリーフォーム 264"/>
            <p:cNvSpPr/>
            <p:nvPr/>
          </p:nvSpPr>
          <p:spPr>
            <a:xfrm flipH="1">
              <a:off x="4052623" y="4097335"/>
              <a:ext cx="257100" cy="1060318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  <a:gd name="connsiteX0" fmla="*/ 135957 w 221382"/>
                <a:gd name="connsiteY0" fmla="*/ 0 h 992188"/>
                <a:gd name="connsiteX1" fmla="*/ 170175 w 221382"/>
                <a:gd name="connsiteY1" fmla="*/ 0 h 992188"/>
                <a:gd name="connsiteX2" fmla="*/ 221382 w 221382"/>
                <a:gd name="connsiteY2" fmla="*/ 427731 h 992188"/>
                <a:gd name="connsiteX3" fmla="*/ 171599 w 221382"/>
                <a:gd name="connsiteY3" fmla="*/ 903156 h 992188"/>
                <a:gd name="connsiteX4" fmla="*/ 0 w 221382"/>
                <a:gd name="connsiteY4" fmla="*/ 992188 h 992188"/>
                <a:gd name="connsiteX5" fmla="*/ 93172 w 221382"/>
                <a:gd name="connsiteY5" fmla="*/ 568725 h 992188"/>
                <a:gd name="connsiteX6" fmla="*/ 27477 w 221382"/>
                <a:gd name="connsiteY6" fmla="*/ 108480 h 992188"/>
                <a:gd name="connsiteX7" fmla="*/ 135957 w 221382"/>
                <a:gd name="connsiteY7" fmla="*/ 0 h 992188"/>
                <a:gd name="connsiteX0" fmla="*/ 135957 w 221382"/>
                <a:gd name="connsiteY0" fmla="*/ 0 h 1060318"/>
                <a:gd name="connsiteX1" fmla="*/ 170175 w 221382"/>
                <a:gd name="connsiteY1" fmla="*/ 0 h 1060318"/>
                <a:gd name="connsiteX2" fmla="*/ 221382 w 221382"/>
                <a:gd name="connsiteY2" fmla="*/ 427731 h 1060318"/>
                <a:gd name="connsiteX3" fmla="*/ 126355 w 221382"/>
                <a:gd name="connsiteY3" fmla="*/ 1060318 h 1060318"/>
                <a:gd name="connsiteX4" fmla="*/ 0 w 221382"/>
                <a:gd name="connsiteY4" fmla="*/ 992188 h 1060318"/>
                <a:gd name="connsiteX5" fmla="*/ 93172 w 221382"/>
                <a:gd name="connsiteY5" fmla="*/ 568725 h 1060318"/>
                <a:gd name="connsiteX6" fmla="*/ 27477 w 221382"/>
                <a:gd name="connsiteY6" fmla="*/ 108480 h 1060318"/>
                <a:gd name="connsiteX7" fmla="*/ 135957 w 221382"/>
                <a:gd name="connsiteY7" fmla="*/ 0 h 1060318"/>
                <a:gd name="connsiteX0" fmla="*/ 150244 w 235669"/>
                <a:gd name="connsiteY0" fmla="*/ 0 h 1060318"/>
                <a:gd name="connsiteX1" fmla="*/ 184462 w 235669"/>
                <a:gd name="connsiteY1" fmla="*/ 0 h 1060318"/>
                <a:gd name="connsiteX2" fmla="*/ 235669 w 235669"/>
                <a:gd name="connsiteY2" fmla="*/ 427731 h 1060318"/>
                <a:gd name="connsiteX3" fmla="*/ 140642 w 235669"/>
                <a:gd name="connsiteY3" fmla="*/ 1060318 h 1060318"/>
                <a:gd name="connsiteX4" fmla="*/ 0 w 235669"/>
                <a:gd name="connsiteY4" fmla="*/ 985044 h 1060318"/>
                <a:gd name="connsiteX5" fmla="*/ 107459 w 235669"/>
                <a:gd name="connsiteY5" fmla="*/ 568725 h 1060318"/>
                <a:gd name="connsiteX6" fmla="*/ 41764 w 235669"/>
                <a:gd name="connsiteY6" fmla="*/ 108480 h 1060318"/>
                <a:gd name="connsiteX7" fmla="*/ 150244 w 235669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107459 w 257100"/>
                <a:gd name="connsiteY5" fmla="*/ 568725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86027 w 257100"/>
                <a:gd name="connsiteY5" fmla="*/ 580631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100" h="1060318">
                  <a:moveTo>
                    <a:pt x="150244" y="0"/>
                  </a:moveTo>
                  <a:lnTo>
                    <a:pt x="184462" y="0"/>
                  </a:lnTo>
                  <a:lnTo>
                    <a:pt x="257100" y="537268"/>
                  </a:lnTo>
                  <a:lnTo>
                    <a:pt x="140642" y="1060318"/>
                  </a:lnTo>
                  <a:lnTo>
                    <a:pt x="0" y="985044"/>
                  </a:lnTo>
                  <a:lnTo>
                    <a:pt x="86027" y="580631"/>
                  </a:lnTo>
                  <a:lnTo>
                    <a:pt x="41764" y="108480"/>
                  </a:lnTo>
                  <a:cubicBezTo>
                    <a:pt x="41764" y="48568"/>
                    <a:pt x="90332" y="0"/>
                    <a:pt x="150244" y="0"/>
                  </a:cubicBez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6" name="フリーフォーム 265"/>
            <p:cNvSpPr/>
            <p:nvPr/>
          </p:nvSpPr>
          <p:spPr>
            <a:xfrm flipH="1">
              <a:off x="4056471" y="4097334"/>
              <a:ext cx="154060" cy="495106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71625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113 w 141525"/>
                <a:gd name="connsiteY2" fmla="*/ 282147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67399"/>
                <a:gd name="connsiteY0" fmla="*/ 0 h 514628"/>
                <a:gd name="connsiteX1" fmla="*/ 167399 w 167399"/>
                <a:gd name="connsiteY1" fmla="*/ 514628 h 514628"/>
                <a:gd name="connsiteX2" fmla="*/ 113 w 167399"/>
                <a:gd name="connsiteY2" fmla="*/ 282147 h 514628"/>
                <a:gd name="connsiteX3" fmla="*/ 71644 w 167399"/>
                <a:gd name="connsiteY3" fmla="*/ 222429 h 514628"/>
                <a:gd name="connsiteX4" fmla="*/ 0 w 167399"/>
                <a:gd name="connsiteY4" fmla="*/ 182510 h 514628"/>
                <a:gd name="connsiteX5" fmla="*/ 53513 w 167399"/>
                <a:gd name="connsiteY5" fmla="*/ 19 h 514628"/>
                <a:gd name="connsiteX6" fmla="*/ 97517 w 167399"/>
                <a:gd name="connsiteY6" fmla="*/ 0 h 514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7399" h="514628">
                  <a:moveTo>
                    <a:pt x="97517" y="0"/>
                  </a:moveTo>
                  <a:lnTo>
                    <a:pt x="167399" y="514628"/>
                  </a:lnTo>
                  <a:lnTo>
                    <a:pt x="113" y="282147"/>
                  </a:lnTo>
                  <a:lnTo>
                    <a:pt x="71644" y="222429"/>
                  </a:lnTo>
                  <a:lnTo>
                    <a:pt x="0" y="182510"/>
                  </a:lnTo>
                  <a:lnTo>
                    <a:pt x="53513" y="19"/>
                  </a:lnTo>
                  <a:lnTo>
                    <a:pt x="97517" y="0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7" name="片側の 2 つの角を丸めた四角形 266"/>
            <p:cNvSpPr/>
            <p:nvPr/>
          </p:nvSpPr>
          <p:spPr>
            <a:xfrm rot="10081298" flipH="1">
              <a:off x="4190483" y="4831072"/>
              <a:ext cx="100919" cy="232136"/>
            </a:xfrm>
            <a:prstGeom prst="round2SameRect">
              <a:avLst>
                <a:gd name="adj1" fmla="val 16667"/>
                <a:gd name="adj2" fmla="val 2505"/>
              </a:avLst>
            </a:pr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8" name="フリーフォーム 267"/>
            <p:cNvSpPr/>
            <p:nvPr/>
          </p:nvSpPr>
          <p:spPr>
            <a:xfrm>
              <a:off x="3715953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9" name="フリーフォーム 268"/>
            <p:cNvSpPr/>
            <p:nvPr/>
          </p:nvSpPr>
          <p:spPr>
            <a:xfrm>
              <a:off x="3954282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0" name="角丸四角形 269"/>
            <p:cNvSpPr/>
            <p:nvPr/>
          </p:nvSpPr>
          <p:spPr>
            <a:xfrm>
              <a:off x="3836959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1" name="角丸四角形 270"/>
            <p:cNvSpPr/>
            <p:nvPr/>
          </p:nvSpPr>
          <p:spPr>
            <a:xfrm>
              <a:off x="4035275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2" name="フリーフォーム 271"/>
            <p:cNvSpPr/>
            <p:nvPr/>
          </p:nvSpPr>
          <p:spPr>
            <a:xfrm rot="610876">
              <a:off x="3662704" y="4608327"/>
              <a:ext cx="153096" cy="147545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35585 w 407496"/>
                <a:gd name="connsiteY9" fmla="*/ 392721 h 392721"/>
                <a:gd name="connsiteX10" fmla="*/ 167647 w 407496"/>
                <a:gd name="connsiteY10" fmla="*/ 392720 h 392721"/>
                <a:gd name="connsiteX11" fmla="*/ 146968 w 407496"/>
                <a:gd name="connsiteY11" fmla="*/ 388545 h 392721"/>
                <a:gd name="connsiteX12" fmla="*/ 145241 w 407496"/>
                <a:gd name="connsiteY12" fmla="*/ 387381 h 392721"/>
                <a:gd name="connsiteX13" fmla="*/ 124022 w 407496"/>
                <a:gd name="connsiteY13" fmla="*/ 384849 h 392721"/>
                <a:gd name="connsiteX14" fmla="*/ 99198 w 407496"/>
                <a:gd name="connsiteY14" fmla="*/ 363761 h 392721"/>
                <a:gd name="connsiteX15" fmla="*/ 98212 w 407496"/>
                <a:gd name="connsiteY15" fmla="*/ 361270 h 392721"/>
                <a:gd name="connsiteX16" fmla="*/ 93849 w 407496"/>
                <a:gd name="connsiteY16" fmla="*/ 366650 h 392721"/>
                <a:gd name="connsiteX17" fmla="*/ 52121 w 407496"/>
                <a:gd name="connsiteY17" fmla="*/ 379766 h 392721"/>
                <a:gd name="connsiteX18" fmla="*/ 225 w 407496"/>
                <a:gd name="connsiteY18" fmla="*/ 317806 h 392721"/>
                <a:gd name="connsiteX19" fmla="*/ 20103 w 407496"/>
                <a:gd name="connsiteY19" fmla="*/ 92911 h 392721"/>
                <a:gd name="connsiteX20" fmla="*/ 59509 w 407496"/>
                <a:gd name="connsiteY20" fmla="*/ 43530 h 392721"/>
                <a:gd name="connsiteX21" fmla="*/ 71374 w 407496"/>
                <a:gd name="connsiteY21" fmla="*/ 42206 h 392721"/>
                <a:gd name="connsiteX22" fmla="*/ 74764 w 407496"/>
                <a:gd name="connsiteY22" fmla="*/ 30563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88713 w 407496"/>
                <a:gd name="connsiteY7" fmla="*/ 339594 h 392721"/>
                <a:gd name="connsiteX8" fmla="*/ 235585 w 407496"/>
                <a:gd name="connsiteY8" fmla="*/ 392721 h 392721"/>
                <a:gd name="connsiteX9" fmla="*/ 167647 w 407496"/>
                <a:gd name="connsiteY9" fmla="*/ 392720 h 392721"/>
                <a:gd name="connsiteX10" fmla="*/ 146968 w 407496"/>
                <a:gd name="connsiteY10" fmla="*/ 388545 h 392721"/>
                <a:gd name="connsiteX11" fmla="*/ 145241 w 407496"/>
                <a:gd name="connsiteY11" fmla="*/ 387381 h 392721"/>
                <a:gd name="connsiteX12" fmla="*/ 124022 w 407496"/>
                <a:gd name="connsiteY12" fmla="*/ 384849 h 392721"/>
                <a:gd name="connsiteX13" fmla="*/ 99198 w 407496"/>
                <a:gd name="connsiteY13" fmla="*/ 363761 h 392721"/>
                <a:gd name="connsiteX14" fmla="*/ 98212 w 407496"/>
                <a:gd name="connsiteY14" fmla="*/ 361270 h 392721"/>
                <a:gd name="connsiteX15" fmla="*/ 93849 w 407496"/>
                <a:gd name="connsiteY15" fmla="*/ 366650 h 392721"/>
                <a:gd name="connsiteX16" fmla="*/ 52121 w 407496"/>
                <a:gd name="connsiteY16" fmla="*/ 379766 h 392721"/>
                <a:gd name="connsiteX17" fmla="*/ 225 w 407496"/>
                <a:gd name="connsiteY17" fmla="*/ 317806 h 392721"/>
                <a:gd name="connsiteX18" fmla="*/ 20103 w 407496"/>
                <a:gd name="connsiteY18" fmla="*/ 92911 h 392721"/>
                <a:gd name="connsiteX19" fmla="*/ 59509 w 407496"/>
                <a:gd name="connsiteY19" fmla="*/ 43530 h 392721"/>
                <a:gd name="connsiteX20" fmla="*/ 71374 w 407496"/>
                <a:gd name="connsiteY20" fmla="*/ 42206 h 392721"/>
                <a:gd name="connsiteX21" fmla="*/ 74764 w 407496"/>
                <a:gd name="connsiteY21" fmla="*/ 30563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5 w 407496"/>
                <a:gd name="connsiteY7" fmla="*/ 392721 h 392721"/>
                <a:gd name="connsiteX8" fmla="*/ 167647 w 407496"/>
                <a:gd name="connsiteY8" fmla="*/ 392720 h 392721"/>
                <a:gd name="connsiteX9" fmla="*/ 146968 w 407496"/>
                <a:gd name="connsiteY9" fmla="*/ 388545 h 392721"/>
                <a:gd name="connsiteX10" fmla="*/ 145241 w 407496"/>
                <a:gd name="connsiteY10" fmla="*/ 387381 h 392721"/>
                <a:gd name="connsiteX11" fmla="*/ 124022 w 407496"/>
                <a:gd name="connsiteY11" fmla="*/ 384849 h 392721"/>
                <a:gd name="connsiteX12" fmla="*/ 99198 w 407496"/>
                <a:gd name="connsiteY12" fmla="*/ 363761 h 392721"/>
                <a:gd name="connsiteX13" fmla="*/ 98212 w 407496"/>
                <a:gd name="connsiteY13" fmla="*/ 361270 h 392721"/>
                <a:gd name="connsiteX14" fmla="*/ 93849 w 407496"/>
                <a:gd name="connsiteY14" fmla="*/ 366650 h 392721"/>
                <a:gd name="connsiteX15" fmla="*/ 52121 w 407496"/>
                <a:gd name="connsiteY15" fmla="*/ 379766 h 392721"/>
                <a:gd name="connsiteX16" fmla="*/ 225 w 407496"/>
                <a:gd name="connsiteY16" fmla="*/ 317806 h 392721"/>
                <a:gd name="connsiteX17" fmla="*/ 20103 w 407496"/>
                <a:gd name="connsiteY17" fmla="*/ 92911 h 392721"/>
                <a:gd name="connsiteX18" fmla="*/ 59509 w 407496"/>
                <a:gd name="connsiteY18" fmla="*/ 43530 h 392721"/>
                <a:gd name="connsiteX19" fmla="*/ 71374 w 407496"/>
                <a:gd name="connsiteY19" fmla="*/ 42206 h 392721"/>
                <a:gd name="connsiteX20" fmla="*/ 74764 w 407496"/>
                <a:gd name="connsiteY20" fmla="*/ 30563 h 392721"/>
                <a:gd name="connsiteX21" fmla="*/ 107625 w 407496"/>
                <a:gd name="connsiteY21" fmla="*/ 2811 h 392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7496" h="392721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96882" y="286467"/>
                  </a:lnTo>
                  <a:lnTo>
                    <a:pt x="235585" y="392721"/>
                  </a:ln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3" name="片側の 2 つの角を丸めた四角形 590"/>
            <p:cNvSpPr/>
            <p:nvPr/>
          </p:nvSpPr>
          <p:spPr>
            <a:xfrm rot="2700000">
              <a:off x="3437120" y="4201602"/>
              <a:ext cx="390960" cy="518890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0960" h="518890">
                  <a:moveTo>
                    <a:pt x="146364" y="133357"/>
                  </a:moveTo>
                  <a:lnTo>
                    <a:pt x="147309" y="351643"/>
                  </a:lnTo>
                  <a:lnTo>
                    <a:pt x="355036" y="298929"/>
                  </a:lnTo>
                  <a:lnTo>
                    <a:pt x="390960" y="440493"/>
                  </a:lnTo>
                  <a:lnTo>
                    <a:pt x="90928" y="516630"/>
                  </a:lnTo>
                  <a:cubicBezTo>
                    <a:pt x="51836" y="526550"/>
                    <a:pt x="12105" y="502902"/>
                    <a:pt x="2185" y="463811"/>
                  </a:cubicBezTo>
                  <a:cubicBezTo>
                    <a:pt x="-527" y="453126"/>
                    <a:pt x="-730" y="442395"/>
                    <a:pt x="1661" y="432324"/>
                  </a:cubicBezTo>
                  <a:lnTo>
                    <a:pt x="1661" y="0"/>
                  </a:lnTo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74" name="グループ化 273"/>
            <p:cNvGrpSpPr/>
            <p:nvPr/>
          </p:nvGrpSpPr>
          <p:grpSpPr>
            <a:xfrm rot="1800000">
              <a:off x="4499539" y="3709255"/>
              <a:ext cx="285579" cy="378087"/>
              <a:chOff x="4102868" y="1112472"/>
              <a:chExt cx="926685" cy="1226868"/>
            </a:xfrm>
          </p:grpSpPr>
          <p:sp>
            <p:nvSpPr>
              <p:cNvPr id="276" name="角丸四角形 329"/>
              <p:cNvSpPr/>
              <p:nvPr/>
            </p:nvSpPr>
            <p:spPr>
              <a:xfrm>
                <a:off x="4211118" y="1112472"/>
                <a:ext cx="793035" cy="1226868"/>
              </a:xfrm>
              <a:custGeom>
                <a:avLst/>
                <a:gdLst/>
                <a:ahLst/>
                <a:cxnLst/>
                <a:rect l="l" t="t" r="r" b="b"/>
                <a:pathLst>
                  <a:path w="793035" h="1226868">
                    <a:moveTo>
                      <a:pt x="143010" y="0"/>
                    </a:moveTo>
                    <a:cubicBezTo>
                      <a:pt x="199235" y="0"/>
                      <a:pt x="244815" y="45580"/>
                      <a:pt x="244815" y="101805"/>
                    </a:cubicBezTo>
                    <a:lnTo>
                      <a:pt x="244815" y="597851"/>
                    </a:lnTo>
                    <a:cubicBezTo>
                      <a:pt x="268579" y="591253"/>
                      <a:pt x="293599" y="588210"/>
                      <a:pt x="319329" y="588210"/>
                    </a:cubicBezTo>
                    <a:lnTo>
                      <a:pt x="473706" y="588210"/>
                    </a:lnTo>
                    <a:cubicBezTo>
                      <a:pt x="650067" y="588210"/>
                      <a:pt x="793035" y="731178"/>
                      <a:pt x="793035" y="907539"/>
                    </a:cubicBezTo>
                    <a:cubicBezTo>
                      <a:pt x="793035" y="1083900"/>
                      <a:pt x="650067" y="1226868"/>
                      <a:pt x="473706" y="1226868"/>
                    </a:cubicBezTo>
                    <a:lnTo>
                      <a:pt x="319329" y="1226868"/>
                    </a:lnTo>
                    <a:cubicBezTo>
                      <a:pt x="142968" y="1226868"/>
                      <a:pt x="0" y="1083900"/>
                      <a:pt x="0" y="907539"/>
                    </a:cubicBezTo>
                    <a:cubicBezTo>
                      <a:pt x="0" y="851413"/>
                      <a:pt x="14480" y="798670"/>
                      <a:pt x="41205" y="753560"/>
                    </a:cubicBezTo>
                    <a:lnTo>
                      <a:pt x="41205" y="101805"/>
                    </a:lnTo>
                    <a:cubicBezTo>
                      <a:pt x="41205" y="45580"/>
                      <a:pt x="86785" y="0"/>
                      <a:pt x="143010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77" name="グループ化 276"/>
              <p:cNvGrpSpPr/>
              <p:nvPr/>
            </p:nvGrpSpPr>
            <p:grpSpPr>
              <a:xfrm>
                <a:off x="4457233" y="1538574"/>
                <a:ext cx="572320" cy="479504"/>
                <a:chOff x="2824930" y="5937068"/>
                <a:chExt cx="572320" cy="479504"/>
              </a:xfrm>
            </p:grpSpPr>
            <p:sp>
              <p:nvSpPr>
                <p:cNvPr id="280" name="角丸四角形 279"/>
                <p:cNvSpPr/>
                <p:nvPr/>
              </p:nvSpPr>
              <p:spPr>
                <a:xfrm rot="5400000">
                  <a:off x="2698889" y="608692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1" name="角丸四角形 280"/>
                <p:cNvSpPr/>
                <p:nvPr/>
              </p:nvSpPr>
              <p:spPr>
                <a:xfrm rot="5400000">
                  <a:off x="2902499" y="6086921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2" name="角丸四角形 281"/>
                <p:cNvSpPr/>
                <p:nvPr/>
              </p:nvSpPr>
              <p:spPr>
                <a:xfrm rot="5400000">
                  <a:off x="3115095" y="6097820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3" name="角丸四角形 282"/>
                <p:cNvSpPr/>
                <p:nvPr/>
              </p:nvSpPr>
              <p:spPr>
                <a:xfrm rot="5400000">
                  <a:off x="2698889" y="6063109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4" name="角丸四角形 283"/>
                <p:cNvSpPr/>
                <p:nvPr/>
              </p:nvSpPr>
              <p:spPr>
                <a:xfrm rot="5400000">
                  <a:off x="2902499" y="606311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5" name="角丸四角形 284"/>
                <p:cNvSpPr/>
                <p:nvPr/>
              </p:nvSpPr>
              <p:spPr>
                <a:xfrm rot="5400000">
                  <a:off x="3115095" y="6074009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78" name="角丸四角形 277"/>
              <p:cNvSpPr/>
              <p:nvPr/>
            </p:nvSpPr>
            <p:spPr>
              <a:xfrm rot="20303828">
                <a:off x="4153157" y="1844666"/>
                <a:ext cx="340974" cy="219076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9" name="角丸四角形 278"/>
              <p:cNvSpPr/>
              <p:nvPr/>
            </p:nvSpPr>
            <p:spPr>
              <a:xfrm rot="20303828">
                <a:off x="4102868" y="1824510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75" name="片側の 2 つの角を丸めた四角形 590"/>
            <p:cNvSpPr/>
            <p:nvPr/>
          </p:nvSpPr>
          <p:spPr>
            <a:xfrm rot="18000000">
              <a:off x="4240962" y="3962072"/>
              <a:ext cx="391700" cy="451706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49220 w 390960"/>
                <a:gd name="connsiteY0" fmla="*/ 67184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49960 w 391700"/>
                <a:gd name="connsiteY0" fmla="*/ 0 h 451706"/>
                <a:gd name="connsiteX1" fmla="*/ 148049 w 391700"/>
                <a:gd name="connsiteY1" fmla="*/ 284459 h 451706"/>
                <a:gd name="connsiteX2" fmla="*/ 355776 w 391700"/>
                <a:gd name="connsiteY2" fmla="*/ 231745 h 451706"/>
                <a:gd name="connsiteX3" fmla="*/ 391700 w 391700"/>
                <a:gd name="connsiteY3" fmla="*/ 373309 h 451706"/>
                <a:gd name="connsiteX4" fmla="*/ 91668 w 391700"/>
                <a:gd name="connsiteY4" fmla="*/ 449446 h 451706"/>
                <a:gd name="connsiteX5" fmla="*/ 2925 w 391700"/>
                <a:gd name="connsiteY5" fmla="*/ 396627 h 451706"/>
                <a:gd name="connsiteX6" fmla="*/ 2401 w 391700"/>
                <a:gd name="connsiteY6" fmla="*/ 365140 h 451706"/>
                <a:gd name="connsiteX7" fmla="*/ 0 w 391700"/>
                <a:gd name="connsiteY7" fmla="*/ 101379 h 451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1700" h="451706">
                  <a:moveTo>
                    <a:pt x="149960" y="0"/>
                  </a:moveTo>
                  <a:lnTo>
                    <a:pt x="148049" y="284459"/>
                  </a:lnTo>
                  <a:lnTo>
                    <a:pt x="355776" y="231745"/>
                  </a:lnTo>
                  <a:lnTo>
                    <a:pt x="391700" y="373309"/>
                  </a:lnTo>
                  <a:lnTo>
                    <a:pt x="91668" y="449446"/>
                  </a:lnTo>
                  <a:cubicBezTo>
                    <a:pt x="52576" y="459366"/>
                    <a:pt x="12845" y="435718"/>
                    <a:pt x="2925" y="396627"/>
                  </a:cubicBezTo>
                  <a:cubicBezTo>
                    <a:pt x="213" y="385942"/>
                    <a:pt x="10" y="375211"/>
                    <a:pt x="2401" y="365140"/>
                  </a:cubicBezTo>
                  <a:cubicBezTo>
                    <a:pt x="1601" y="277220"/>
                    <a:pt x="800" y="189299"/>
                    <a:pt x="0" y="101379"/>
                  </a:cubicBezTo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286" name="グループ化 285"/>
          <p:cNvGrpSpPr>
            <a:grpSpLocks noChangeAspect="1"/>
          </p:cNvGrpSpPr>
          <p:nvPr/>
        </p:nvGrpSpPr>
        <p:grpSpPr>
          <a:xfrm>
            <a:off x="8292238" y="2829652"/>
            <a:ext cx="840907" cy="1564109"/>
            <a:chOff x="6768878" y="3516238"/>
            <a:chExt cx="1401511" cy="2606848"/>
          </a:xfrm>
        </p:grpSpPr>
        <p:sp>
          <p:nvSpPr>
            <p:cNvPr id="287" name="涙形 286"/>
            <p:cNvSpPr/>
            <p:nvPr/>
          </p:nvSpPr>
          <p:spPr>
            <a:xfrm rot="15300000">
              <a:off x="7120119" y="3516238"/>
              <a:ext cx="456659" cy="456659"/>
            </a:xfrm>
            <a:prstGeom prst="teardrop">
              <a:avLst>
                <a:gd name="adj" fmla="val 110578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88" name="円/楕円 287"/>
            <p:cNvSpPr/>
            <p:nvPr/>
          </p:nvSpPr>
          <p:spPr>
            <a:xfrm rot="900000" flipH="1">
              <a:off x="7522711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89" name="円/楕円 288"/>
            <p:cNvSpPr/>
            <p:nvPr/>
          </p:nvSpPr>
          <p:spPr>
            <a:xfrm rot="20700000">
              <a:off x="7098272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0" name="台形 289"/>
            <p:cNvSpPr/>
            <p:nvPr/>
          </p:nvSpPr>
          <p:spPr>
            <a:xfrm>
              <a:off x="7260131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1" name="台形 290"/>
            <p:cNvSpPr/>
            <p:nvPr/>
          </p:nvSpPr>
          <p:spPr>
            <a:xfrm rot="10800000">
              <a:off x="7185438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2" name="フリーフォーム 291"/>
            <p:cNvSpPr/>
            <p:nvPr/>
          </p:nvSpPr>
          <p:spPr>
            <a:xfrm>
              <a:off x="7088208" y="4972049"/>
              <a:ext cx="259233" cy="104013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6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3" name="フリーフォーム 292"/>
            <p:cNvSpPr/>
            <p:nvPr/>
          </p:nvSpPr>
          <p:spPr>
            <a:xfrm>
              <a:off x="7347441" y="4972049"/>
              <a:ext cx="259235" cy="1040131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6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4" name="円/楕円 293"/>
            <p:cNvSpPr/>
            <p:nvPr/>
          </p:nvSpPr>
          <p:spPr>
            <a:xfrm>
              <a:off x="7143306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5" name="フリーフォーム 294"/>
            <p:cNvSpPr/>
            <p:nvPr/>
          </p:nvSpPr>
          <p:spPr>
            <a:xfrm>
              <a:off x="7056632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377646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300422" y="377646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6" name="フリーフォーム 295"/>
            <p:cNvSpPr/>
            <p:nvPr/>
          </p:nvSpPr>
          <p:spPr>
            <a:xfrm rot="10800000">
              <a:off x="7185438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7" name="フリーフォーム 296"/>
            <p:cNvSpPr/>
            <p:nvPr/>
          </p:nvSpPr>
          <p:spPr>
            <a:xfrm flipH="1">
              <a:off x="7138352" y="4081463"/>
              <a:ext cx="430289" cy="410034"/>
            </a:xfrm>
            <a:custGeom>
              <a:avLst/>
              <a:gdLst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35744 w 430289"/>
                <a:gd name="connsiteY10" fmla="*/ 614363 h 614363"/>
                <a:gd name="connsiteX11" fmla="*/ 224119 w 430289"/>
                <a:gd name="connsiteY11" fmla="*/ 565193 h 614363"/>
                <a:gd name="connsiteX12" fmla="*/ 392188 w 430289"/>
                <a:gd name="connsiteY12" fmla="*/ 285751 h 614363"/>
                <a:gd name="connsiteX13" fmla="*/ 358851 w 430289"/>
                <a:gd name="connsiteY13" fmla="*/ 230982 h 614363"/>
                <a:gd name="connsiteX14" fmla="*/ 430289 w 430289"/>
                <a:gd name="connsiteY14" fmla="*/ 214314 h 614363"/>
                <a:gd name="connsiteX15" fmla="*/ 380283 w 430289"/>
                <a:gd name="connsiteY15" fmla="*/ 14289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24119 w 430289"/>
                <a:gd name="connsiteY10" fmla="*/ 565193 h 614363"/>
                <a:gd name="connsiteX11" fmla="*/ 392188 w 430289"/>
                <a:gd name="connsiteY11" fmla="*/ 285751 h 614363"/>
                <a:gd name="connsiteX12" fmla="*/ 358851 w 430289"/>
                <a:gd name="connsiteY12" fmla="*/ 230982 h 614363"/>
                <a:gd name="connsiteX13" fmla="*/ 430289 w 430289"/>
                <a:gd name="connsiteY13" fmla="*/ 214314 h 614363"/>
                <a:gd name="connsiteX14" fmla="*/ 380283 w 430289"/>
                <a:gd name="connsiteY14" fmla="*/ 14289 h 614363"/>
                <a:gd name="connsiteX15" fmla="*/ 339802 w 430289"/>
                <a:gd name="connsiteY15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392188 w 430289"/>
                <a:gd name="connsiteY10" fmla="*/ 285751 h 614363"/>
                <a:gd name="connsiteX11" fmla="*/ 358851 w 430289"/>
                <a:gd name="connsiteY11" fmla="*/ 230982 h 614363"/>
                <a:gd name="connsiteX12" fmla="*/ 430289 w 430289"/>
                <a:gd name="connsiteY12" fmla="*/ 214314 h 614363"/>
                <a:gd name="connsiteX13" fmla="*/ 380283 w 430289"/>
                <a:gd name="connsiteY13" fmla="*/ 14289 h 614363"/>
                <a:gd name="connsiteX14" fmla="*/ 339802 w 430289"/>
                <a:gd name="connsiteY14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194545 w 430289"/>
                <a:gd name="connsiteY7" fmla="*/ 614363 h 614363"/>
                <a:gd name="connsiteX8" fmla="*/ 215145 w 430289"/>
                <a:gd name="connsiteY8" fmla="*/ 580113 h 614363"/>
                <a:gd name="connsiteX9" fmla="*/ 392188 w 430289"/>
                <a:gd name="connsiteY9" fmla="*/ 285751 h 614363"/>
                <a:gd name="connsiteX10" fmla="*/ 358851 w 430289"/>
                <a:gd name="connsiteY10" fmla="*/ 230982 h 614363"/>
                <a:gd name="connsiteX11" fmla="*/ 430289 w 430289"/>
                <a:gd name="connsiteY11" fmla="*/ 214314 h 614363"/>
                <a:gd name="connsiteX12" fmla="*/ 380283 w 430289"/>
                <a:gd name="connsiteY12" fmla="*/ 14289 h 614363"/>
                <a:gd name="connsiteX13" fmla="*/ 339802 w 430289"/>
                <a:gd name="connsiteY13" fmla="*/ 0 h 614363"/>
                <a:gd name="connsiteX0" fmla="*/ 339802 w 430289"/>
                <a:gd name="connsiteY0" fmla="*/ 0 h 580113"/>
                <a:gd name="connsiteX1" fmla="*/ 215145 w 430289"/>
                <a:gd name="connsiteY1" fmla="*/ 527238 h 580113"/>
                <a:gd name="connsiteX2" fmla="*/ 90487 w 430289"/>
                <a:gd name="connsiteY2" fmla="*/ 0 h 580113"/>
                <a:gd name="connsiteX3" fmla="*/ 50006 w 430289"/>
                <a:gd name="connsiteY3" fmla="*/ 14289 h 580113"/>
                <a:gd name="connsiteX4" fmla="*/ 0 w 430289"/>
                <a:gd name="connsiteY4" fmla="*/ 214314 h 580113"/>
                <a:gd name="connsiteX5" fmla="*/ 71438 w 430289"/>
                <a:gd name="connsiteY5" fmla="*/ 230982 h 580113"/>
                <a:gd name="connsiteX6" fmla="*/ 38101 w 430289"/>
                <a:gd name="connsiteY6" fmla="*/ 285751 h 580113"/>
                <a:gd name="connsiteX7" fmla="*/ 215145 w 430289"/>
                <a:gd name="connsiteY7" fmla="*/ 580113 h 580113"/>
                <a:gd name="connsiteX8" fmla="*/ 392188 w 430289"/>
                <a:gd name="connsiteY8" fmla="*/ 285751 h 580113"/>
                <a:gd name="connsiteX9" fmla="*/ 358851 w 430289"/>
                <a:gd name="connsiteY9" fmla="*/ 230982 h 580113"/>
                <a:gd name="connsiteX10" fmla="*/ 430289 w 430289"/>
                <a:gd name="connsiteY10" fmla="*/ 214314 h 580113"/>
                <a:gd name="connsiteX11" fmla="*/ 380283 w 430289"/>
                <a:gd name="connsiteY11" fmla="*/ 14289 h 580113"/>
                <a:gd name="connsiteX12" fmla="*/ 339802 w 430289"/>
                <a:gd name="connsiteY12" fmla="*/ 0 h 580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30289" h="580113">
                  <a:moveTo>
                    <a:pt x="339802" y="0"/>
                  </a:moveTo>
                  <a:lnTo>
                    <a:pt x="215145" y="527238"/>
                  </a:lnTo>
                  <a:lnTo>
                    <a:pt x="90487" y="0"/>
                  </a:lnTo>
                  <a:lnTo>
                    <a:pt x="50006" y="14289"/>
                  </a:lnTo>
                  <a:lnTo>
                    <a:pt x="0" y="214314"/>
                  </a:lnTo>
                  <a:lnTo>
                    <a:pt x="71438" y="230982"/>
                  </a:lnTo>
                  <a:lnTo>
                    <a:pt x="38101" y="285751"/>
                  </a:lnTo>
                  <a:lnTo>
                    <a:pt x="215145" y="580113"/>
                  </a:lnTo>
                  <a:lnTo>
                    <a:pt x="392188" y="285751"/>
                  </a:lnTo>
                  <a:lnTo>
                    <a:pt x="358851" y="230982"/>
                  </a:lnTo>
                  <a:lnTo>
                    <a:pt x="430289" y="214314"/>
                  </a:lnTo>
                  <a:lnTo>
                    <a:pt x="380283" y="14289"/>
                  </a:lnTo>
                  <a:lnTo>
                    <a:pt x="339802" y="0"/>
                  </a:lnTo>
                  <a:close/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8" name="円/楕円 297"/>
            <p:cNvSpPr/>
            <p:nvPr/>
          </p:nvSpPr>
          <p:spPr>
            <a:xfrm>
              <a:off x="7326142" y="4790846"/>
              <a:ext cx="45719" cy="45719"/>
            </a:xfrm>
            <a:prstGeom prst="ellipse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9" name="円/楕円 298"/>
            <p:cNvSpPr/>
            <p:nvPr/>
          </p:nvSpPr>
          <p:spPr>
            <a:xfrm>
              <a:off x="7326142" y="4664640"/>
              <a:ext cx="45719" cy="45719"/>
            </a:xfrm>
            <a:prstGeom prst="ellipse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0" name="フリーフォーム 299"/>
            <p:cNvSpPr/>
            <p:nvPr/>
          </p:nvSpPr>
          <p:spPr>
            <a:xfrm>
              <a:off x="7109113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7E6E6">
                <a:lumMod val="1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1" name="フリーフォーム 300"/>
            <p:cNvSpPr/>
            <p:nvPr/>
          </p:nvSpPr>
          <p:spPr>
            <a:xfrm>
              <a:off x="7347442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7E6E6">
                <a:lumMod val="1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2" name="角丸四角形 301"/>
            <p:cNvSpPr/>
            <p:nvPr/>
          </p:nvSpPr>
          <p:spPr>
            <a:xfrm>
              <a:off x="7223770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3" name="角丸四角形 302"/>
            <p:cNvSpPr/>
            <p:nvPr/>
          </p:nvSpPr>
          <p:spPr>
            <a:xfrm>
              <a:off x="7422086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4" name="フリーフォーム 303"/>
            <p:cNvSpPr/>
            <p:nvPr/>
          </p:nvSpPr>
          <p:spPr>
            <a:xfrm rot="610876">
              <a:off x="7058427" y="4608323"/>
              <a:ext cx="153096" cy="147545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35585 w 407496"/>
                <a:gd name="connsiteY9" fmla="*/ 392721 h 392721"/>
                <a:gd name="connsiteX10" fmla="*/ 167647 w 407496"/>
                <a:gd name="connsiteY10" fmla="*/ 392720 h 392721"/>
                <a:gd name="connsiteX11" fmla="*/ 146968 w 407496"/>
                <a:gd name="connsiteY11" fmla="*/ 388545 h 392721"/>
                <a:gd name="connsiteX12" fmla="*/ 145241 w 407496"/>
                <a:gd name="connsiteY12" fmla="*/ 387381 h 392721"/>
                <a:gd name="connsiteX13" fmla="*/ 124022 w 407496"/>
                <a:gd name="connsiteY13" fmla="*/ 384849 h 392721"/>
                <a:gd name="connsiteX14" fmla="*/ 99198 w 407496"/>
                <a:gd name="connsiteY14" fmla="*/ 363761 h 392721"/>
                <a:gd name="connsiteX15" fmla="*/ 98212 w 407496"/>
                <a:gd name="connsiteY15" fmla="*/ 361270 h 392721"/>
                <a:gd name="connsiteX16" fmla="*/ 93849 w 407496"/>
                <a:gd name="connsiteY16" fmla="*/ 366650 h 392721"/>
                <a:gd name="connsiteX17" fmla="*/ 52121 w 407496"/>
                <a:gd name="connsiteY17" fmla="*/ 379766 h 392721"/>
                <a:gd name="connsiteX18" fmla="*/ 225 w 407496"/>
                <a:gd name="connsiteY18" fmla="*/ 317806 h 392721"/>
                <a:gd name="connsiteX19" fmla="*/ 20103 w 407496"/>
                <a:gd name="connsiteY19" fmla="*/ 92911 h 392721"/>
                <a:gd name="connsiteX20" fmla="*/ 59509 w 407496"/>
                <a:gd name="connsiteY20" fmla="*/ 43530 h 392721"/>
                <a:gd name="connsiteX21" fmla="*/ 71374 w 407496"/>
                <a:gd name="connsiteY21" fmla="*/ 42206 h 392721"/>
                <a:gd name="connsiteX22" fmla="*/ 74764 w 407496"/>
                <a:gd name="connsiteY22" fmla="*/ 30563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88713 w 407496"/>
                <a:gd name="connsiteY7" fmla="*/ 339594 h 392721"/>
                <a:gd name="connsiteX8" fmla="*/ 235585 w 407496"/>
                <a:gd name="connsiteY8" fmla="*/ 392721 h 392721"/>
                <a:gd name="connsiteX9" fmla="*/ 167647 w 407496"/>
                <a:gd name="connsiteY9" fmla="*/ 392720 h 392721"/>
                <a:gd name="connsiteX10" fmla="*/ 146968 w 407496"/>
                <a:gd name="connsiteY10" fmla="*/ 388545 h 392721"/>
                <a:gd name="connsiteX11" fmla="*/ 145241 w 407496"/>
                <a:gd name="connsiteY11" fmla="*/ 387381 h 392721"/>
                <a:gd name="connsiteX12" fmla="*/ 124022 w 407496"/>
                <a:gd name="connsiteY12" fmla="*/ 384849 h 392721"/>
                <a:gd name="connsiteX13" fmla="*/ 99198 w 407496"/>
                <a:gd name="connsiteY13" fmla="*/ 363761 h 392721"/>
                <a:gd name="connsiteX14" fmla="*/ 98212 w 407496"/>
                <a:gd name="connsiteY14" fmla="*/ 361270 h 392721"/>
                <a:gd name="connsiteX15" fmla="*/ 93849 w 407496"/>
                <a:gd name="connsiteY15" fmla="*/ 366650 h 392721"/>
                <a:gd name="connsiteX16" fmla="*/ 52121 w 407496"/>
                <a:gd name="connsiteY16" fmla="*/ 379766 h 392721"/>
                <a:gd name="connsiteX17" fmla="*/ 225 w 407496"/>
                <a:gd name="connsiteY17" fmla="*/ 317806 h 392721"/>
                <a:gd name="connsiteX18" fmla="*/ 20103 w 407496"/>
                <a:gd name="connsiteY18" fmla="*/ 92911 h 392721"/>
                <a:gd name="connsiteX19" fmla="*/ 59509 w 407496"/>
                <a:gd name="connsiteY19" fmla="*/ 43530 h 392721"/>
                <a:gd name="connsiteX20" fmla="*/ 71374 w 407496"/>
                <a:gd name="connsiteY20" fmla="*/ 42206 h 392721"/>
                <a:gd name="connsiteX21" fmla="*/ 74764 w 407496"/>
                <a:gd name="connsiteY21" fmla="*/ 30563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5 w 407496"/>
                <a:gd name="connsiteY7" fmla="*/ 392721 h 392721"/>
                <a:gd name="connsiteX8" fmla="*/ 167647 w 407496"/>
                <a:gd name="connsiteY8" fmla="*/ 392720 h 392721"/>
                <a:gd name="connsiteX9" fmla="*/ 146968 w 407496"/>
                <a:gd name="connsiteY9" fmla="*/ 388545 h 392721"/>
                <a:gd name="connsiteX10" fmla="*/ 145241 w 407496"/>
                <a:gd name="connsiteY10" fmla="*/ 387381 h 392721"/>
                <a:gd name="connsiteX11" fmla="*/ 124022 w 407496"/>
                <a:gd name="connsiteY11" fmla="*/ 384849 h 392721"/>
                <a:gd name="connsiteX12" fmla="*/ 99198 w 407496"/>
                <a:gd name="connsiteY12" fmla="*/ 363761 h 392721"/>
                <a:gd name="connsiteX13" fmla="*/ 98212 w 407496"/>
                <a:gd name="connsiteY13" fmla="*/ 361270 h 392721"/>
                <a:gd name="connsiteX14" fmla="*/ 93849 w 407496"/>
                <a:gd name="connsiteY14" fmla="*/ 366650 h 392721"/>
                <a:gd name="connsiteX15" fmla="*/ 52121 w 407496"/>
                <a:gd name="connsiteY15" fmla="*/ 379766 h 392721"/>
                <a:gd name="connsiteX16" fmla="*/ 225 w 407496"/>
                <a:gd name="connsiteY16" fmla="*/ 317806 h 392721"/>
                <a:gd name="connsiteX17" fmla="*/ 20103 w 407496"/>
                <a:gd name="connsiteY17" fmla="*/ 92911 h 392721"/>
                <a:gd name="connsiteX18" fmla="*/ 59509 w 407496"/>
                <a:gd name="connsiteY18" fmla="*/ 43530 h 392721"/>
                <a:gd name="connsiteX19" fmla="*/ 71374 w 407496"/>
                <a:gd name="connsiteY19" fmla="*/ 42206 h 392721"/>
                <a:gd name="connsiteX20" fmla="*/ 74764 w 407496"/>
                <a:gd name="connsiteY20" fmla="*/ 30563 h 392721"/>
                <a:gd name="connsiteX21" fmla="*/ 107625 w 407496"/>
                <a:gd name="connsiteY21" fmla="*/ 2811 h 392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7496" h="392721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96882" y="286467"/>
                  </a:lnTo>
                  <a:lnTo>
                    <a:pt x="235585" y="392721"/>
                  </a:ln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5" name="片側の 2 つの角を丸めた四角形 590"/>
            <p:cNvSpPr/>
            <p:nvPr/>
          </p:nvSpPr>
          <p:spPr>
            <a:xfrm rot="2700000">
              <a:off x="6832843" y="4201598"/>
              <a:ext cx="390960" cy="518890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0960" h="518890">
                  <a:moveTo>
                    <a:pt x="146364" y="133357"/>
                  </a:moveTo>
                  <a:lnTo>
                    <a:pt x="147309" y="351643"/>
                  </a:lnTo>
                  <a:lnTo>
                    <a:pt x="355036" y="298929"/>
                  </a:lnTo>
                  <a:lnTo>
                    <a:pt x="390960" y="440493"/>
                  </a:lnTo>
                  <a:lnTo>
                    <a:pt x="90928" y="516630"/>
                  </a:lnTo>
                  <a:cubicBezTo>
                    <a:pt x="51836" y="526550"/>
                    <a:pt x="12105" y="502902"/>
                    <a:pt x="2185" y="463811"/>
                  </a:cubicBezTo>
                  <a:cubicBezTo>
                    <a:pt x="-527" y="453126"/>
                    <a:pt x="-730" y="442395"/>
                    <a:pt x="1661" y="432324"/>
                  </a:cubicBezTo>
                  <a:lnTo>
                    <a:pt x="1661" y="0"/>
                  </a:lnTo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06" name="グループ化 305"/>
            <p:cNvGrpSpPr/>
            <p:nvPr/>
          </p:nvGrpSpPr>
          <p:grpSpPr>
            <a:xfrm rot="1800000">
              <a:off x="7884810" y="3709256"/>
              <a:ext cx="285579" cy="378087"/>
              <a:chOff x="4102868" y="1112472"/>
              <a:chExt cx="926685" cy="1226868"/>
            </a:xfrm>
          </p:grpSpPr>
          <p:sp>
            <p:nvSpPr>
              <p:cNvPr id="308" name="角丸四角形 329"/>
              <p:cNvSpPr/>
              <p:nvPr/>
            </p:nvSpPr>
            <p:spPr>
              <a:xfrm>
                <a:off x="4211118" y="1112472"/>
                <a:ext cx="793035" cy="1226868"/>
              </a:xfrm>
              <a:custGeom>
                <a:avLst/>
                <a:gdLst/>
                <a:ahLst/>
                <a:cxnLst/>
                <a:rect l="l" t="t" r="r" b="b"/>
                <a:pathLst>
                  <a:path w="793035" h="1226868">
                    <a:moveTo>
                      <a:pt x="143010" y="0"/>
                    </a:moveTo>
                    <a:cubicBezTo>
                      <a:pt x="199235" y="0"/>
                      <a:pt x="244815" y="45580"/>
                      <a:pt x="244815" y="101805"/>
                    </a:cubicBezTo>
                    <a:lnTo>
                      <a:pt x="244815" y="597851"/>
                    </a:lnTo>
                    <a:cubicBezTo>
                      <a:pt x="268579" y="591253"/>
                      <a:pt x="293599" y="588210"/>
                      <a:pt x="319329" y="588210"/>
                    </a:cubicBezTo>
                    <a:lnTo>
                      <a:pt x="473706" y="588210"/>
                    </a:lnTo>
                    <a:cubicBezTo>
                      <a:pt x="650067" y="588210"/>
                      <a:pt x="793035" y="731178"/>
                      <a:pt x="793035" y="907539"/>
                    </a:cubicBezTo>
                    <a:cubicBezTo>
                      <a:pt x="793035" y="1083900"/>
                      <a:pt x="650067" y="1226868"/>
                      <a:pt x="473706" y="1226868"/>
                    </a:cubicBezTo>
                    <a:lnTo>
                      <a:pt x="319329" y="1226868"/>
                    </a:lnTo>
                    <a:cubicBezTo>
                      <a:pt x="142968" y="1226868"/>
                      <a:pt x="0" y="1083900"/>
                      <a:pt x="0" y="907539"/>
                    </a:cubicBezTo>
                    <a:cubicBezTo>
                      <a:pt x="0" y="851413"/>
                      <a:pt x="14480" y="798670"/>
                      <a:pt x="41205" y="753560"/>
                    </a:cubicBezTo>
                    <a:lnTo>
                      <a:pt x="41205" y="101805"/>
                    </a:lnTo>
                    <a:cubicBezTo>
                      <a:pt x="41205" y="45580"/>
                      <a:pt x="86785" y="0"/>
                      <a:pt x="143010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09" name="グループ化 308"/>
              <p:cNvGrpSpPr/>
              <p:nvPr/>
            </p:nvGrpSpPr>
            <p:grpSpPr>
              <a:xfrm>
                <a:off x="4457233" y="1538574"/>
                <a:ext cx="572320" cy="479504"/>
                <a:chOff x="2824930" y="5937068"/>
                <a:chExt cx="572320" cy="479504"/>
              </a:xfrm>
            </p:grpSpPr>
            <p:sp>
              <p:nvSpPr>
                <p:cNvPr id="312" name="角丸四角形 311"/>
                <p:cNvSpPr/>
                <p:nvPr/>
              </p:nvSpPr>
              <p:spPr>
                <a:xfrm rot="5400000">
                  <a:off x="2698889" y="608692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3" name="角丸四角形 312"/>
                <p:cNvSpPr/>
                <p:nvPr/>
              </p:nvSpPr>
              <p:spPr>
                <a:xfrm rot="5400000">
                  <a:off x="2902499" y="6086921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4" name="角丸四角形 313"/>
                <p:cNvSpPr/>
                <p:nvPr/>
              </p:nvSpPr>
              <p:spPr>
                <a:xfrm rot="5400000">
                  <a:off x="3115095" y="6097820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5" name="角丸四角形 314"/>
                <p:cNvSpPr/>
                <p:nvPr/>
              </p:nvSpPr>
              <p:spPr>
                <a:xfrm rot="5400000">
                  <a:off x="2698889" y="6063109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6" name="角丸四角形 315"/>
                <p:cNvSpPr/>
                <p:nvPr/>
              </p:nvSpPr>
              <p:spPr>
                <a:xfrm rot="5400000">
                  <a:off x="2902499" y="606311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7" name="角丸四角形 316"/>
                <p:cNvSpPr/>
                <p:nvPr/>
              </p:nvSpPr>
              <p:spPr>
                <a:xfrm rot="5400000">
                  <a:off x="3115095" y="6074009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10" name="角丸四角形 309"/>
              <p:cNvSpPr/>
              <p:nvPr/>
            </p:nvSpPr>
            <p:spPr>
              <a:xfrm rot="20303828">
                <a:off x="4153157" y="1844666"/>
                <a:ext cx="340974" cy="219076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1" name="角丸四角形 310"/>
              <p:cNvSpPr/>
              <p:nvPr/>
            </p:nvSpPr>
            <p:spPr>
              <a:xfrm rot="20303828">
                <a:off x="4102868" y="1824510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07" name="片側の 2 つの角を丸めた四角形 590"/>
            <p:cNvSpPr/>
            <p:nvPr/>
          </p:nvSpPr>
          <p:spPr>
            <a:xfrm rot="18000000">
              <a:off x="7626233" y="3962073"/>
              <a:ext cx="391700" cy="451706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49220 w 390960"/>
                <a:gd name="connsiteY0" fmla="*/ 67184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49960 w 391700"/>
                <a:gd name="connsiteY0" fmla="*/ 0 h 451706"/>
                <a:gd name="connsiteX1" fmla="*/ 148049 w 391700"/>
                <a:gd name="connsiteY1" fmla="*/ 284459 h 451706"/>
                <a:gd name="connsiteX2" fmla="*/ 355776 w 391700"/>
                <a:gd name="connsiteY2" fmla="*/ 231745 h 451706"/>
                <a:gd name="connsiteX3" fmla="*/ 391700 w 391700"/>
                <a:gd name="connsiteY3" fmla="*/ 373309 h 451706"/>
                <a:gd name="connsiteX4" fmla="*/ 91668 w 391700"/>
                <a:gd name="connsiteY4" fmla="*/ 449446 h 451706"/>
                <a:gd name="connsiteX5" fmla="*/ 2925 w 391700"/>
                <a:gd name="connsiteY5" fmla="*/ 396627 h 451706"/>
                <a:gd name="connsiteX6" fmla="*/ 2401 w 391700"/>
                <a:gd name="connsiteY6" fmla="*/ 365140 h 451706"/>
                <a:gd name="connsiteX7" fmla="*/ 0 w 391700"/>
                <a:gd name="connsiteY7" fmla="*/ 101379 h 451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1700" h="451706">
                  <a:moveTo>
                    <a:pt x="149960" y="0"/>
                  </a:moveTo>
                  <a:lnTo>
                    <a:pt x="148049" y="284459"/>
                  </a:lnTo>
                  <a:lnTo>
                    <a:pt x="355776" y="231745"/>
                  </a:lnTo>
                  <a:lnTo>
                    <a:pt x="391700" y="373309"/>
                  </a:lnTo>
                  <a:lnTo>
                    <a:pt x="91668" y="449446"/>
                  </a:lnTo>
                  <a:cubicBezTo>
                    <a:pt x="52576" y="459366"/>
                    <a:pt x="12845" y="435718"/>
                    <a:pt x="2925" y="396627"/>
                  </a:cubicBezTo>
                  <a:cubicBezTo>
                    <a:pt x="213" y="385942"/>
                    <a:pt x="10" y="375211"/>
                    <a:pt x="2401" y="365140"/>
                  </a:cubicBezTo>
                  <a:cubicBezTo>
                    <a:pt x="1601" y="277220"/>
                    <a:pt x="800" y="189299"/>
                    <a:pt x="0" y="101379"/>
                  </a:cubicBezTo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318" name="グループ化 317"/>
          <p:cNvGrpSpPr>
            <a:grpSpLocks noChangeAspect="1"/>
          </p:cNvGrpSpPr>
          <p:nvPr/>
        </p:nvGrpSpPr>
        <p:grpSpPr>
          <a:xfrm>
            <a:off x="6392384" y="4613717"/>
            <a:ext cx="845009" cy="1693864"/>
            <a:chOff x="5597420" y="3299980"/>
            <a:chExt cx="1408349" cy="2823106"/>
          </a:xfrm>
        </p:grpSpPr>
        <p:grpSp>
          <p:nvGrpSpPr>
            <p:cNvPr id="319" name="グループ化 318"/>
            <p:cNvGrpSpPr/>
            <p:nvPr/>
          </p:nvGrpSpPr>
          <p:grpSpPr>
            <a:xfrm>
              <a:off x="6755781" y="3299980"/>
              <a:ext cx="249988" cy="875339"/>
              <a:chOff x="2103284" y="2779612"/>
              <a:chExt cx="283474" cy="992590"/>
            </a:xfrm>
          </p:grpSpPr>
          <p:grpSp>
            <p:nvGrpSpPr>
              <p:cNvPr id="342" name="グループ化 341"/>
              <p:cNvGrpSpPr/>
              <p:nvPr/>
            </p:nvGrpSpPr>
            <p:grpSpPr>
              <a:xfrm rot="19800000">
                <a:off x="2103956" y="2779612"/>
                <a:ext cx="54988" cy="992590"/>
                <a:chOff x="7741920" y="1556792"/>
                <a:chExt cx="99060" cy="1788134"/>
              </a:xfrm>
            </p:grpSpPr>
            <p:sp>
              <p:nvSpPr>
                <p:cNvPr id="356" name="台形 355"/>
                <p:cNvSpPr/>
                <p:nvPr/>
              </p:nvSpPr>
              <p:spPr>
                <a:xfrm>
                  <a:off x="7741920" y="1755256"/>
                  <a:ext cx="99060" cy="1443938"/>
                </a:xfrm>
                <a:prstGeom prst="trapezoid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7" name="片側の 2 つの角を丸めた四角形 356"/>
                <p:cNvSpPr/>
                <p:nvPr/>
              </p:nvSpPr>
              <p:spPr>
                <a:xfrm>
                  <a:off x="7749580" y="1556792"/>
                  <a:ext cx="83740" cy="211182"/>
                </a:xfrm>
                <a:prstGeom prst="round2SameRect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8" name="台形 357"/>
                <p:cNvSpPr/>
                <p:nvPr/>
              </p:nvSpPr>
              <p:spPr>
                <a:xfrm>
                  <a:off x="7741920" y="1900988"/>
                  <a:ext cx="99060" cy="1443938"/>
                </a:xfrm>
                <a:prstGeom prst="trapezoid">
                  <a:avLst>
                    <a:gd name="adj" fmla="val 17308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43" name="グループ化 342"/>
              <p:cNvGrpSpPr/>
              <p:nvPr/>
            </p:nvGrpSpPr>
            <p:grpSpPr>
              <a:xfrm rot="3600000">
                <a:off x="2108836" y="3395378"/>
                <a:ext cx="272370" cy="283474"/>
                <a:chOff x="5348806" y="1498512"/>
                <a:chExt cx="926685" cy="840828"/>
              </a:xfrm>
            </p:grpSpPr>
            <p:sp>
              <p:nvSpPr>
                <p:cNvPr id="344" name="角丸四角形 343"/>
                <p:cNvSpPr/>
                <p:nvPr/>
              </p:nvSpPr>
              <p:spPr>
                <a:xfrm>
                  <a:off x="5457056" y="1700682"/>
                  <a:ext cx="793035" cy="63865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45" name="グループ化 344"/>
                <p:cNvGrpSpPr/>
                <p:nvPr/>
              </p:nvGrpSpPr>
              <p:grpSpPr>
                <a:xfrm>
                  <a:off x="5491303" y="1498512"/>
                  <a:ext cx="784188" cy="519566"/>
                  <a:chOff x="2613062" y="5897006"/>
                  <a:chExt cx="784188" cy="519566"/>
                </a:xfrm>
              </p:grpSpPr>
              <p:sp>
                <p:nvSpPr>
                  <p:cNvPr id="348" name="角丸四角形 347"/>
                  <p:cNvSpPr/>
                  <p:nvPr/>
                </p:nvSpPr>
                <p:spPr>
                  <a:xfrm rot="5400000">
                    <a:off x="2698889" y="608692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9" name="角丸四角形 348"/>
                  <p:cNvSpPr/>
                  <p:nvPr/>
                </p:nvSpPr>
                <p:spPr>
                  <a:xfrm rot="5400000">
                    <a:off x="2902499" y="6086921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0" name="角丸四角形 349"/>
                  <p:cNvSpPr/>
                  <p:nvPr/>
                </p:nvSpPr>
                <p:spPr>
                  <a:xfrm rot="5400000">
                    <a:off x="3115095" y="6097820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1" name="角丸四角形 350"/>
                  <p:cNvSpPr/>
                  <p:nvPr/>
                </p:nvSpPr>
                <p:spPr>
                  <a:xfrm rot="5400000">
                    <a:off x="2698889" y="6063109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2" name="角丸四角形 351"/>
                  <p:cNvSpPr/>
                  <p:nvPr/>
                </p:nvSpPr>
                <p:spPr>
                  <a:xfrm rot="5400000">
                    <a:off x="2902499" y="606311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3" name="角丸四角形 352"/>
                  <p:cNvSpPr/>
                  <p:nvPr/>
                </p:nvSpPr>
                <p:spPr>
                  <a:xfrm rot="5400000">
                    <a:off x="3115095" y="6074009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4" name="角丸四角形 353"/>
                  <p:cNvSpPr/>
                  <p:nvPr/>
                </p:nvSpPr>
                <p:spPr>
                  <a:xfrm rot="5400000">
                    <a:off x="2487021" y="6046858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5" name="角丸四角形 354"/>
                  <p:cNvSpPr/>
                  <p:nvPr/>
                </p:nvSpPr>
                <p:spPr>
                  <a:xfrm rot="5400000">
                    <a:off x="2487021" y="6023047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46" name="角丸四角形 345"/>
                <p:cNvSpPr/>
                <p:nvPr/>
              </p:nvSpPr>
              <p:spPr>
                <a:xfrm rot="20303828">
                  <a:off x="5399095" y="1844666"/>
                  <a:ext cx="340974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7" name="角丸四角形 346"/>
                <p:cNvSpPr/>
                <p:nvPr/>
              </p:nvSpPr>
              <p:spPr>
                <a:xfrm rot="20303828">
                  <a:off x="5348806" y="1824510"/>
                  <a:ext cx="412035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320" name="片側の 2 つの角を丸めた四角形 590"/>
            <p:cNvSpPr/>
            <p:nvPr/>
          </p:nvSpPr>
          <p:spPr>
            <a:xfrm rot="18000000">
              <a:off x="6500924" y="3962074"/>
              <a:ext cx="391700" cy="451706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49220 w 390960"/>
                <a:gd name="connsiteY0" fmla="*/ 67184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49960 w 391700"/>
                <a:gd name="connsiteY0" fmla="*/ 0 h 451706"/>
                <a:gd name="connsiteX1" fmla="*/ 148049 w 391700"/>
                <a:gd name="connsiteY1" fmla="*/ 284459 h 451706"/>
                <a:gd name="connsiteX2" fmla="*/ 355776 w 391700"/>
                <a:gd name="connsiteY2" fmla="*/ 231745 h 451706"/>
                <a:gd name="connsiteX3" fmla="*/ 391700 w 391700"/>
                <a:gd name="connsiteY3" fmla="*/ 373309 h 451706"/>
                <a:gd name="connsiteX4" fmla="*/ 91668 w 391700"/>
                <a:gd name="connsiteY4" fmla="*/ 449446 h 451706"/>
                <a:gd name="connsiteX5" fmla="*/ 2925 w 391700"/>
                <a:gd name="connsiteY5" fmla="*/ 396627 h 451706"/>
                <a:gd name="connsiteX6" fmla="*/ 2401 w 391700"/>
                <a:gd name="connsiteY6" fmla="*/ 365140 h 451706"/>
                <a:gd name="connsiteX7" fmla="*/ 0 w 391700"/>
                <a:gd name="connsiteY7" fmla="*/ 101379 h 451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1700" h="451706">
                  <a:moveTo>
                    <a:pt x="149960" y="0"/>
                  </a:moveTo>
                  <a:lnTo>
                    <a:pt x="148049" y="284459"/>
                  </a:lnTo>
                  <a:lnTo>
                    <a:pt x="355776" y="231745"/>
                  </a:lnTo>
                  <a:lnTo>
                    <a:pt x="391700" y="373309"/>
                  </a:lnTo>
                  <a:lnTo>
                    <a:pt x="91668" y="449446"/>
                  </a:lnTo>
                  <a:cubicBezTo>
                    <a:pt x="52576" y="459366"/>
                    <a:pt x="12845" y="435718"/>
                    <a:pt x="2925" y="396627"/>
                  </a:cubicBezTo>
                  <a:cubicBezTo>
                    <a:pt x="213" y="385942"/>
                    <a:pt x="10" y="375211"/>
                    <a:pt x="2401" y="365140"/>
                  </a:cubicBezTo>
                  <a:cubicBezTo>
                    <a:pt x="1601" y="277220"/>
                    <a:pt x="800" y="189299"/>
                    <a:pt x="0" y="101379"/>
                  </a:cubicBezTo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1" name="星 24 320"/>
            <p:cNvSpPr/>
            <p:nvPr/>
          </p:nvSpPr>
          <p:spPr>
            <a:xfrm>
              <a:off x="5970281" y="3578061"/>
              <a:ext cx="496418" cy="344118"/>
            </a:xfrm>
            <a:prstGeom prst="star24">
              <a:avLst>
                <a:gd name="adj" fmla="val 47257"/>
              </a:avLst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2" name="円/楕円 321"/>
            <p:cNvSpPr/>
            <p:nvPr/>
          </p:nvSpPr>
          <p:spPr>
            <a:xfrm rot="900000" flipH="1">
              <a:off x="6389235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3" name="円/楕円 322"/>
            <p:cNvSpPr/>
            <p:nvPr/>
          </p:nvSpPr>
          <p:spPr>
            <a:xfrm rot="20700000">
              <a:off x="5964796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4" name="台形 323"/>
            <p:cNvSpPr/>
            <p:nvPr/>
          </p:nvSpPr>
          <p:spPr>
            <a:xfrm>
              <a:off x="6129831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5" name="台形 324"/>
            <p:cNvSpPr/>
            <p:nvPr/>
          </p:nvSpPr>
          <p:spPr>
            <a:xfrm rot="10800000">
              <a:off x="6055138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6" name="円/楕円 325"/>
            <p:cNvSpPr/>
            <p:nvPr/>
          </p:nvSpPr>
          <p:spPr>
            <a:xfrm>
              <a:off x="6013006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7" name="フリーフォーム 326"/>
            <p:cNvSpPr/>
            <p:nvPr/>
          </p:nvSpPr>
          <p:spPr>
            <a:xfrm>
              <a:off x="5926332" y="4097336"/>
              <a:ext cx="593730" cy="722313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69871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0014 w 593730"/>
                <a:gd name="connsiteY10" fmla="*/ 722313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30014 w 593730"/>
                <a:gd name="connsiteY9" fmla="*/ 722313 h 992180"/>
                <a:gd name="connsiteX10" fmla="*/ 38914 w 593730"/>
                <a:gd name="connsiteY10" fmla="*/ 638688 h 992180"/>
                <a:gd name="connsiteX11" fmla="*/ 0 w 593730"/>
                <a:gd name="connsiteY11" fmla="*/ 101424 h 992180"/>
                <a:gd name="connsiteX12" fmla="*/ 98957 w 593730"/>
                <a:gd name="connsiteY12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30014 w 593730"/>
                <a:gd name="connsiteY8" fmla="*/ 722313 h 992180"/>
                <a:gd name="connsiteX9" fmla="*/ 38914 w 593730"/>
                <a:gd name="connsiteY9" fmla="*/ 638688 h 992180"/>
                <a:gd name="connsiteX10" fmla="*/ 0 w 593730"/>
                <a:gd name="connsiteY10" fmla="*/ 101424 h 992180"/>
                <a:gd name="connsiteX11" fmla="*/ 98957 w 593730"/>
                <a:gd name="connsiteY11" fmla="*/ 0 h 992180"/>
                <a:gd name="connsiteX0" fmla="*/ 98957 w 593730"/>
                <a:gd name="connsiteY0" fmla="*/ 0 h 948532"/>
                <a:gd name="connsiteX1" fmla="*/ 154266 w 593730"/>
                <a:gd name="connsiteY1" fmla="*/ 0 h 948532"/>
                <a:gd name="connsiteX2" fmla="*/ 446578 w 593730"/>
                <a:gd name="connsiteY2" fmla="*/ 0 h 948532"/>
                <a:gd name="connsiteX3" fmla="*/ 494773 w 593730"/>
                <a:gd name="connsiteY3" fmla="*/ 0 h 948532"/>
                <a:gd name="connsiteX4" fmla="*/ 593730 w 593730"/>
                <a:gd name="connsiteY4" fmla="*/ 101424 h 948532"/>
                <a:gd name="connsiteX5" fmla="*/ 535767 w 593730"/>
                <a:gd name="connsiteY5" fmla="*/ 638690 h 948532"/>
                <a:gd name="connsiteX6" fmla="*/ 589909 w 593730"/>
                <a:gd name="connsiteY6" fmla="*/ 948532 h 948532"/>
                <a:gd name="connsiteX7" fmla="*/ 30014 w 593730"/>
                <a:gd name="connsiteY7" fmla="*/ 722313 h 948532"/>
                <a:gd name="connsiteX8" fmla="*/ 38914 w 593730"/>
                <a:gd name="connsiteY8" fmla="*/ 638688 h 948532"/>
                <a:gd name="connsiteX9" fmla="*/ 0 w 593730"/>
                <a:gd name="connsiteY9" fmla="*/ 101424 h 948532"/>
                <a:gd name="connsiteX10" fmla="*/ 98957 w 593730"/>
                <a:gd name="connsiteY10" fmla="*/ 0 h 948532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38914 w 593730"/>
                <a:gd name="connsiteY8" fmla="*/ 638688 h 722313"/>
                <a:gd name="connsiteX9" fmla="*/ 0 w 593730"/>
                <a:gd name="connsiteY9" fmla="*/ 101424 h 722313"/>
                <a:gd name="connsiteX10" fmla="*/ 98957 w 593730"/>
                <a:gd name="connsiteY10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0 w 593730"/>
                <a:gd name="connsiteY8" fmla="*/ 101424 h 722313"/>
                <a:gd name="connsiteX9" fmla="*/ 98957 w 593730"/>
                <a:gd name="connsiteY9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44666 w 593730"/>
                <a:gd name="connsiteY5" fmla="*/ 722313 h 722313"/>
                <a:gd name="connsiteX6" fmla="*/ 30014 w 593730"/>
                <a:gd name="connsiteY6" fmla="*/ 72231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3730" h="722313">
                  <a:moveTo>
                    <a:pt x="98957" y="0"/>
                  </a:moveTo>
                  <a:lnTo>
                    <a:pt x="154266" y="0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44666" y="722313"/>
                  </a:lnTo>
                  <a:lnTo>
                    <a:pt x="30014" y="722313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8" name="フリーフォーム 327"/>
            <p:cNvSpPr/>
            <p:nvPr/>
          </p:nvSpPr>
          <p:spPr>
            <a:xfrm rot="10800000">
              <a:off x="5954399" y="4835139"/>
              <a:ext cx="526588" cy="1197503"/>
            </a:xfrm>
            <a:custGeom>
              <a:avLst/>
              <a:gdLst>
                <a:gd name="connsiteX0" fmla="*/ 569450 w 569450"/>
                <a:gd name="connsiteY0" fmla="*/ 1041783 h 1041783"/>
                <a:gd name="connsiteX1" fmla="*/ 0 w 569450"/>
                <a:gd name="connsiteY1" fmla="*/ 1041783 h 1041783"/>
                <a:gd name="connsiteX2" fmla="*/ 52101 w 569450"/>
                <a:gd name="connsiteY2" fmla="*/ 739362 h 1041783"/>
                <a:gd name="connsiteX3" fmla="*/ 155659 w 569450"/>
                <a:gd name="connsiteY3" fmla="*/ 0 h 1041783"/>
                <a:gd name="connsiteX4" fmla="*/ 277981 w 569450"/>
                <a:gd name="connsiteY4" fmla="*/ 0 h 1041783"/>
                <a:gd name="connsiteX5" fmla="*/ 277981 w 569450"/>
                <a:gd name="connsiteY5" fmla="*/ 704754 h 1041783"/>
                <a:gd name="connsiteX6" fmla="*/ 292572 w 569450"/>
                <a:gd name="connsiteY6" fmla="*/ 704754 h 1041783"/>
                <a:gd name="connsiteX7" fmla="*/ 292572 w 569450"/>
                <a:gd name="connsiteY7" fmla="*/ 0 h 1041783"/>
                <a:gd name="connsiteX8" fmla="*/ 414893 w 569450"/>
                <a:gd name="connsiteY8" fmla="*/ 0 h 1041783"/>
                <a:gd name="connsiteX9" fmla="*/ 523237 w 569450"/>
                <a:gd name="connsiteY9" fmla="*/ 773539 h 1041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9450" h="1041783">
                  <a:moveTo>
                    <a:pt x="569450" y="1041783"/>
                  </a:moveTo>
                  <a:lnTo>
                    <a:pt x="0" y="1041783"/>
                  </a:lnTo>
                  <a:lnTo>
                    <a:pt x="52101" y="739362"/>
                  </a:lnTo>
                  <a:lnTo>
                    <a:pt x="155659" y="0"/>
                  </a:lnTo>
                  <a:lnTo>
                    <a:pt x="277981" y="0"/>
                  </a:lnTo>
                  <a:lnTo>
                    <a:pt x="277981" y="704754"/>
                  </a:lnTo>
                  <a:lnTo>
                    <a:pt x="292572" y="704754"/>
                  </a:lnTo>
                  <a:lnTo>
                    <a:pt x="292572" y="0"/>
                  </a:lnTo>
                  <a:lnTo>
                    <a:pt x="414893" y="0"/>
                  </a:lnTo>
                  <a:lnTo>
                    <a:pt x="523237" y="773539"/>
                  </a:lnTo>
                  <a:close/>
                </a:path>
              </a:pathLst>
            </a:custGeom>
            <a:solidFill>
              <a:srgbClr val="70A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9" name="台形 529"/>
            <p:cNvSpPr/>
            <p:nvPr/>
          </p:nvSpPr>
          <p:spPr>
            <a:xfrm rot="10800000" flipV="1">
              <a:off x="6163051" y="4171308"/>
              <a:ext cx="120292" cy="564241"/>
            </a:xfrm>
            <a:custGeom>
              <a:avLst/>
              <a:gdLst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0 w 120292"/>
                <a:gd name="connsiteY4" fmla="*/ 451313 h 451313"/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57150 w 120292"/>
                <a:gd name="connsiteY4" fmla="*/ 448318 h 451313"/>
                <a:gd name="connsiteX5" fmla="*/ 0 w 120292"/>
                <a:gd name="connsiteY5" fmla="*/ 451313 h 451313"/>
                <a:gd name="connsiteX0" fmla="*/ 0 w 120292"/>
                <a:gd name="connsiteY0" fmla="*/ 451313 h 498324"/>
                <a:gd name="connsiteX1" fmla="*/ 34837 w 120292"/>
                <a:gd name="connsiteY1" fmla="*/ 0 h 498324"/>
                <a:gd name="connsiteX2" fmla="*/ 85455 w 120292"/>
                <a:gd name="connsiteY2" fmla="*/ 0 h 498324"/>
                <a:gd name="connsiteX3" fmla="*/ 120292 w 120292"/>
                <a:gd name="connsiteY3" fmla="*/ 451313 h 498324"/>
                <a:gd name="connsiteX4" fmla="*/ 59531 w 120292"/>
                <a:gd name="connsiteY4" fmla="*/ 498324 h 498324"/>
                <a:gd name="connsiteX5" fmla="*/ 0 w 120292"/>
                <a:gd name="connsiteY5" fmla="*/ 451313 h 498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292" h="498324">
                  <a:moveTo>
                    <a:pt x="0" y="451313"/>
                  </a:moveTo>
                  <a:lnTo>
                    <a:pt x="34837" y="0"/>
                  </a:lnTo>
                  <a:lnTo>
                    <a:pt x="85455" y="0"/>
                  </a:lnTo>
                  <a:lnTo>
                    <a:pt x="120292" y="451313"/>
                  </a:lnTo>
                  <a:lnTo>
                    <a:pt x="59531" y="498324"/>
                  </a:lnTo>
                  <a:lnTo>
                    <a:pt x="0" y="451313"/>
                  </a:lnTo>
                  <a:close/>
                </a:path>
              </a:pathLst>
            </a:cu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0" name="台形 329"/>
            <p:cNvSpPr/>
            <p:nvPr/>
          </p:nvSpPr>
          <p:spPr>
            <a:xfrm rot="10800000">
              <a:off x="6178527" y="4097334"/>
              <a:ext cx="89340" cy="73973"/>
            </a:xfrm>
            <a:prstGeom prst="trapezoid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1" name="フリーフォーム 330"/>
            <p:cNvSpPr/>
            <p:nvPr/>
          </p:nvSpPr>
          <p:spPr>
            <a:xfrm rot="10800000">
              <a:off x="6055138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2" name="正方形/長方形 331"/>
            <p:cNvSpPr/>
            <p:nvPr/>
          </p:nvSpPr>
          <p:spPr>
            <a:xfrm>
              <a:off x="5952349" y="4793987"/>
              <a:ext cx="526163" cy="52006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3" name="フリーフォーム 332"/>
            <p:cNvSpPr/>
            <p:nvPr/>
          </p:nvSpPr>
          <p:spPr>
            <a:xfrm rot="10800000">
              <a:off x="5928103" y="4097336"/>
              <a:ext cx="593730" cy="812572"/>
            </a:xfrm>
            <a:custGeom>
              <a:avLst/>
              <a:gdLst>
                <a:gd name="connsiteX0" fmla="*/ 515838 w 635860"/>
                <a:gd name="connsiteY0" fmla="*/ 812572 h 812572"/>
                <a:gd name="connsiteX1" fmla="*/ 460529 w 635860"/>
                <a:gd name="connsiteY1" fmla="*/ 812572 h 812572"/>
                <a:gd name="connsiteX2" fmla="*/ 454239 w 635860"/>
                <a:gd name="connsiteY2" fmla="*/ 812572 h 812572"/>
                <a:gd name="connsiteX3" fmla="*/ 454277 w 635860"/>
                <a:gd name="connsiteY3" fmla="*/ 811952 h 812572"/>
                <a:gd name="connsiteX4" fmla="*/ 317930 w 635860"/>
                <a:gd name="connsiteY4" fmla="*/ 364294 h 812572"/>
                <a:gd name="connsiteX5" fmla="*/ 181583 w 635860"/>
                <a:gd name="connsiteY5" fmla="*/ 811952 h 812572"/>
                <a:gd name="connsiteX6" fmla="*/ 181621 w 635860"/>
                <a:gd name="connsiteY6" fmla="*/ 812572 h 812572"/>
                <a:gd name="connsiteX7" fmla="*/ 168217 w 635860"/>
                <a:gd name="connsiteY7" fmla="*/ 812572 h 812572"/>
                <a:gd name="connsiteX8" fmla="*/ 120022 w 635860"/>
                <a:gd name="connsiteY8" fmla="*/ 812572 h 812572"/>
                <a:gd name="connsiteX9" fmla="*/ 21065 w 635860"/>
                <a:gd name="connsiteY9" fmla="*/ 711148 h 812572"/>
                <a:gd name="connsiteX10" fmla="*/ 68414 w 635860"/>
                <a:gd name="connsiteY10" fmla="*/ 111959 h 812572"/>
                <a:gd name="connsiteX11" fmla="*/ 0 w 635860"/>
                <a:gd name="connsiteY11" fmla="*/ 111959 h 812572"/>
                <a:gd name="connsiteX12" fmla="*/ 166405 w 635860"/>
                <a:gd name="connsiteY12" fmla="*/ 0 h 812572"/>
                <a:gd name="connsiteX13" fmla="*/ 300557 w 635860"/>
                <a:gd name="connsiteY13" fmla="*/ 90259 h 812572"/>
                <a:gd name="connsiteX14" fmla="*/ 335304 w 635860"/>
                <a:gd name="connsiteY14" fmla="*/ 90259 h 812572"/>
                <a:gd name="connsiteX15" fmla="*/ 469455 w 635860"/>
                <a:gd name="connsiteY15" fmla="*/ 0 h 812572"/>
                <a:gd name="connsiteX16" fmla="*/ 635860 w 635860"/>
                <a:gd name="connsiteY16" fmla="*/ 111959 h 812572"/>
                <a:gd name="connsiteX17" fmla="*/ 585830 w 635860"/>
                <a:gd name="connsiteY17" fmla="*/ 111959 h 812572"/>
                <a:gd name="connsiteX18" fmla="*/ 614795 w 635860"/>
                <a:gd name="connsiteY18" fmla="*/ 711148 h 812572"/>
                <a:gd name="connsiteX19" fmla="*/ 515838 w 635860"/>
                <a:gd name="connsiteY19" fmla="*/ 812572 h 812572"/>
                <a:gd name="connsiteX0" fmla="*/ 515838 w 614795"/>
                <a:gd name="connsiteY0" fmla="*/ 812572 h 812572"/>
                <a:gd name="connsiteX1" fmla="*/ 460529 w 614795"/>
                <a:gd name="connsiteY1" fmla="*/ 812572 h 812572"/>
                <a:gd name="connsiteX2" fmla="*/ 454239 w 614795"/>
                <a:gd name="connsiteY2" fmla="*/ 812572 h 812572"/>
                <a:gd name="connsiteX3" fmla="*/ 454277 w 614795"/>
                <a:gd name="connsiteY3" fmla="*/ 811952 h 812572"/>
                <a:gd name="connsiteX4" fmla="*/ 317930 w 614795"/>
                <a:gd name="connsiteY4" fmla="*/ 364294 h 812572"/>
                <a:gd name="connsiteX5" fmla="*/ 181583 w 614795"/>
                <a:gd name="connsiteY5" fmla="*/ 811952 h 812572"/>
                <a:gd name="connsiteX6" fmla="*/ 181621 w 614795"/>
                <a:gd name="connsiteY6" fmla="*/ 812572 h 812572"/>
                <a:gd name="connsiteX7" fmla="*/ 168217 w 614795"/>
                <a:gd name="connsiteY7" fmla="*/ 812572 h 812572"/>
                <a:gd name="connsiteX8" fmla="*/ 120022 w 614795"/>
                <a:gd name="connsiteY8" fmla="*/ 812572 h 812572"/>
                <a:gd name="connsiteX9" fmla="*/ 21065 w 614795"/>
                <a:gd name="connsiteY9" fmla="*/ 711148 h 812572"/>
                <a:gd name="connsiteX10" fmla="*/ 68414 w 614795"/>
                <a:gd name="connsiteY10" fmla="*/ 111959 h 812572"/>
                <a:gd name="connsiteX11" fmla="*/ 0 w 614795"/>
                <a:gd name="connsiteY11" fmla="*/ 111959 h 812572"/>
                <a:gd name="connsiteX12" fmla="*/ 166405 w 614795"/>
                <a:gd name="connsiteY12" fmla="*/ 0 h 812572"/>
                <a:gd name="connsiteX13" fmla="*/ 300557 w 614795"/>
                <a:gd name="connsiteY13" fmla="*/ 90259 h 812572"/>
                <a:gd name="connsiteX14" fmla="*/ 335304 w 614795"/>
                <a:gd name="connsiteY14" fmla="*/ 90259 h 812572"/>
                <a:gd name="connsiteX15" fmla="*/ 469455 w 614795"/>
                <a:gd name="connsiteY15" fmla="*/ 0 h 812572"/>
                <a:gd name="connsiteX16" fmla="*/ 585830 w 614795"/>
                <a:gd name="connsiteY16" fmla="*/ 111959 h 812572"/>
                <a:gd name="connsiteX17" fmla="*/ 614795 w 614795"/>
                <a:gd name="connsiteY17" fmla="*/ 711148 h 812572"/>
                <a:gd name="connsiteX18" fmla="*/ 515838 w 614795"/>
                <a:gd name="connsiteY18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79492 w 593730"/>
                <a:gd name="connsiteY12" fmla="*/ 90259 h 812572"/>
                <a:gd name="connsiteX13" fmla="*/ 314239 w 593730"/>
                <a:gd name="connsiteY13" fmla="*/ 90259 h 812572"/>
                <a:gd name="connsiteX14" fmla="*/ 448390 w 593730"/>
                <a:gd name="connsiteY14" fmla="*/ 0 h 812572"/>
                <a:gd name="connsiteX15" fmla="*/ 564765 w 593730"/>
                <a:gd name="connsiteY15" fmla="*/ 111959 h 812572"/>
                <a:gd name="connsiteX16" fmla="*/ 593730 w 593730"/>
                <a:gd name="connsiteY16" fmla="*/ 711148 h 812572"/>
                <a:gd name="connsiteX17" fmla="*/ 494773 w 593730"/>
                <a:gd name="connsiteY17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79492 w 593730"/>
                <a:gd name="connsiteY12" fmla="*/ 90259 h 812572"/>
                <a:gd name="connsiteX13" fmla="*/ 448390 w 593730"/>
                <a:gd name="connsiteY13" fmla="*/ 0 h 812572"/>
                <a:gd name="connsiteX14" fmla="*/ 564765 w 593730"/>
                <a:gd name="connsiteY14" fmla="*/ 111959 h 812572"/>
                <a:gd name="connsiteX15" fmla="*/ 593730 w 593730"/>
                <a:gd name="connsiteY15" fmla="*/ 711148 h 812572"/>
                <a:gd name="connsiteX16" fmla="*/ 494773 w 593730"/>
                <a:gd name="connsiteY16" fmla="*/ 812572 h 812572"/>
                <a:gd name="connsiteX0" fmla="*/ 494773 w 593730"/>
                <a:gd name="connsiteY0" fmla="*/ 812572 h 812572"/>
                <a:gd name="connsiteX1" fmla="*/ 439464 w 593730"/>
                <a:gd name="connsiteY1" fmla="*/ 812572 h 812572"/>
                <a:gd name="connsiteX2" fmla="*/ 433174 w 593730"/>
                <a:gd name="connsiteY2" fmla="*/ 812572 h 812572"/>
                <a:gd name="connsiteX3" fmla="*/ 433212 w 593730"/>
                <a:gd name="connsiteY3" fmla="*/ 811952 h 812572"/>
                <a:gd name="connsiteX4" fmla="*/ 296865 w 593730"/>
                <a:gd name="connsiteY4" fmla="*/ 364294 h 812572"/>
                <a:gd name="connsiteX5" fmla="*/ 160518 w 593730"/>
                <a:gd name="connsiteY5" fmla="*/ 811952 h 812572"/>
                <a:gd name="connsiteX6" fmla="*/ 160556 w 593730"/>
                <a:gd name="connsiteY6" fmla="*/ 812572 h 812572"/>
                <a:gd name="connsiteX7" fmla="*/ 147152 w 593730"/>
                <a:gd name="connsiteY7" fmla="*/ 812572 h 812572"/>
                <a:gd name="connsiteX8" fmla="*/ 98957 w 593730"/>
                <a:gd name="connsiteY8" fmla="*/ 812572 h 812572"/>
                <a:gd name="connsiteX9" fmla="*/ 0 w 593730"/>
                <a:gd name="connsiteY9" fmla="*/ 711148 h 812572"/>
                <a:gd name="connsiteX10" fmla="*/ 47349 w 593730"/>
                <a:gd name="connsiteY10" fmla="*/ 111959 h 812572"/>
                <a:gd name="connsiteX11" fmla="*/ 145340 w 593730"/>
                <a:gd name="connsiteY11" fmla="*/ 0 h 812572"/>
                <a:gd name="connsiteX12" fmla="*/ 298542 w 593730"/>
                <a:gd name="connsiteY12" fmla="*/ 59302 h 812572"/>
                <a:gd name="connsiteX13" fmla="*/ 448390 w 593730"/>
                <a:gd name="connsiteY13" fmla="*/ 0 h 812572"/>
                <a:gd name="connsiteX14" fmla="*/ 564765 w 593730"/>
                <a:gd name="connsiteY14" fmla="*/ 111959 h 812572"/>
                <a:gd name="connsiteX15" fmla="*/ 593730 w 593730"/>
                <a:gd name="connsiteY15" fmla="*/ 711148 h 812572"/>
                <a:gd name="connsiteX16" fmla="*/ 494773 w 593730"/>
                <a:gd name="connsiteY16" fmla="*/ 812572 h 812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3730" h="812572">
                  <a:moveTo>
                    <a:pt x="494773" y="812572"/>
                  </a:moveTo>
                  <a:lnTo>
                    <a:pt x="439464" y="812572"/>
                  </a:lnTo>
                  <a:lnTo>
                    <a:pt x="433174" y="812572"/>
                  </a:lnTo>
                  <a:cubicBezTo>
                    <a:pt x="433187" y="812365"/>
                    <a:pt x="433199" y="812159"/>
                    <a:pt x="433212" y="811952"/>
                  </a:cubicBezTo>
                  <a:cubicBezTo>
                    <a:pt x="433212" y="564717"/>
                    <a:pt x="312783" y="364294"/>
                    <a:pt x="296865" y="364294"/>
                  </a:cubicBezTo>
                  <a:cubicBezTo>
                    <a:pt x="280946" y="364294"/>
                    <a:pt x="160518" y="564717"/>
                    <a:pt x="160518" y="811952"/>
                  </a:cubicBezTo>
                  <a:cubicBezTo>
                    <a:pt x="160531" y="812159"/>
                    <a:pt x="160543" y="812365"/>
                    <a:pt x="160556" y="812572"/>
                  </a:cubicBezTo>
                  <a:lnTo>
                    <a:pt x="147152" y="812572"/>
                  </a:lnTo>
                  <a:lnTo>
                    <a:pt x="98957" y="812572"/>
                  </a:lnTo>
                  <a:cubicBezTo>
                    <a:pt x="44305" y="812572"/>
                    <a:pt x="0" y="767162"/>
                    <a:pt x="0" y="711148"/>
                  </a:cubicBezTo>
                  <a:lnTo>
                    <a:pt x="47349" y="111959"/>
                  </a:lnTo>
                  <a:lnTo>
                    <a:pt x="145340" y="0"/>
                  </a:lnTo>
                  <a:lnTo>
                    <a:pt x="298542" y="59302"/>
                  </a:lnTo>
                  <a:lnTo>
                    <a:pt x="448390" y="0"/>
                  </a:lnTo>
                  <a:lnTo>
                    <a:pt x="564765" y="111959"/>
                  </a:lnTo>
                  <a:lnTo>
                    <a:pt x="593730" y="711148"/>
                  </a:lnTo>
                  <a:cubicBezTo>
                    <a:pt x="593730" y="767162"/>
                    <a:pt x="549425" y="812572"/>
                    <a:pt x="494773" y="812572"/>
                  </a:cubicBezTo>
                  <a:close/>
                </a:path>
              </a:pathLst>
            </a:custGeom>
            <a:pattFill prst="dkVert">
              <a:fgClr>
                <a:srgbClr val="E7E6E6">
                  <a:lumMod val="50000"/>
                </a:srgbClr>
              </a:fgClr>
              <a:bgClr>
                <a:sysClr val="windowText" lastClr="000000">
                  <a:lumMod val="65000"/>
                  <a:lumOff val="35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4" name="円/楕円 333"/>
            <p:cNvSpPr/>
            <p:nvPr/>
          </p:nvSpPr>
          <p:spPr>
            <a:xfrm>
              <a:off x="6201363" y="461326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5" name="円/楕円 334"/>
            <p:cNvSpPr/>
            <p:nvPr/>
          </p:nvSpPr>
          <p:spPr>
            <a:xfrm>
              <a:off x="6201363" y="4753760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6" name="フリーフォーム 335"/>
            <p:cNvSpPr/>
            <p:nvPr/>
          </p:nvSpPr>
          <p:spPr>
            <a:xfrm>
              <a:off x="5978813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7" name="フリーフォーム 336"/>
            <p:cNvSpPr/>
            <p:nvPr/>
          </p:nvSpPr>
          <p:spPr>
            <a:xfrm>
              <a:off x="6217142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8" name="角丸四角形 337"/>
            <p:cNvSpPr/>
            <p:nvPr/>
          </p:nvSpPr>
          <p:spPr>
            <a:xfrm>
              <a:off x="6090294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9" name="角丸四角形 338"/>
            <p:cNvSpPr/>
            <p:nvPr/>
          </p:nvSpPr>
          <p:spPr>
            <a:xfrm>
              <a:off x="6288610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0" name="フリーフォーム 339"/>
            <p:cNvSpPr/>
            <p:nvPr/>
          </p:nvSpPr>
          <p:spPr>
            <a:xfrm rot="610876">
              <a:off x="5887956" y="4608326"/>
              <a:ext cx="153096" cy="147545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35585 w 407496"/>
                <a:gd name="connsiteY9" fmla="*/ 392721 h 392721"/>
                <a:gd name="connsiteX10" fmla="*/ 167647 w 407496"/>
                <a:gd name="connsiteY10" fmla="*/ 392720 h 392721"/>
                <a:gd name="connsiteX11" fmla="*/ 146968 w 407496"/>
                <a:gd name="connsiteY11" fmla="*/ 388545 h 392721"/>
                <a:gd name="connsiteX12" fmla="*/ 145241 w 407496"/>
                <a:gd name="connsiteY12" fmla="*/ 387381 h 392721"/>
                <a:gd name="connsiteX13" fmla="*/ 124022 w 407496"/>
                <a:gd name="connsiteY13" fmla="*/ 384849 h 392721"/>
                <a:gd name="connsiteX14" fmla="*/ 99198 w 407496"/>
                <a:gd name="connsiteY14" fmla="*/ 363761 h 392721"/>
                <a:gd name="connsiteX15" fmla="*/ 98212 w 407496"/>
                <a:gd name="connsiteY15" fmla="*/ 361270 h 392721"/>
                <a:gd name="connsiteX16" fmla="*/ 93849 w 407496"/>
                <a:gd name="connsiteY16" fmla="*/ 366650 h 392721"/>
                <a:gd name="connsiteX17" fmla="*/ 52121 w 407496"/>
                <a:gd name="connsiteY17" fmla="*/ 379766 h 392721"/>
                <a:gd name="connsiteX18" fmla="*/ 225 w 407496"/>
                <a:gd name="connsiteY18" fmla="*/ 317806 h 392721"/>
                <a:gd name="connsiteX19" fmla="*/ 20103 w 407496"/>
                <a:gd name="connsiteY19" fmla="*/ 92911 h 392721"/>
                <a:gd name="connsiteX20" fmla="*/ 59509 w 407496"/>
                <a:gd name="connsiteY20" fmla="*/ 43530 h 392721"/>
                <a:gd name="connsiteX21" fmla="*/ 71374 w 407496"/>
                <a:gd name="connsiteY21" fmla="*/ 42206 h 392721"/>
                <a:gd name="connsiteX22" fmla="*/ 74764 w 407496"/>
                <a:gd name="connsiteY22" fmla="*/ 30563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88713 w 407496"/>
                <a:gd name="connsiteY7" fmla="*/ 339594 h 392721"/>
                <a:gd name="connsiteX8" fmla="*/ 235585 w 407496"/>
                <a:gd name="connsiteY8" fmla="*/ 392721 h 392721"/>
                <a:gd name="connsiteX9" fmla="*/ 167647 w 407496"/>
                <a:gd name="connsiteY9" fmla="*/ 392720 h 392721"/>
                <a:gd name="connsiteX10" fmla="*/ 146968 w 407496"/>
                <a:gd name="connsiteY10" fmla="*/ 388545 h 392721"/>
                <a:gd name="connsiteX11" fmla="*/ 145241 w 407496"/>
                <a:gd name="connsiteY11" fmla="*/ 387381 h 392721"/>
                <a:gd name="connsiteX12" fmla="*/ 124022 w 407496"/>
                <a:gd name="connsiteY12" fmla="*/ 384849 h 392721"/>
                <a:gd name="connsiteX13" fmla="*/ 99198 w 407496"/>
                <a:gd name="connsiteY13" fmla="*/ 363761 h 392721"/>
                <a:gd name="connsiteX14" fmla="*/ 98212 w 407496"/>
                <a:gd name="connsiteY14" fmla="*/ 361270 h 392721"/>
                <a:gd name="connsiteX15" fmla="*/ 93849 w 407496"/>
                <a:gd name="connsiteY15" fmla="*/ 366650 h 392721"/>
                <a:gd name="connsiteX16" fmla="*/ 52121 w 407496"/>
                <a:gd name="connsiteY16" fmla="*/ 379766 h 392721"/>
                <a:gd name="connsiteX17" fmla="*/ 225 w 407496"/>
                <a:gd name="connsiteY17" fmla="*/ 317806 h 392721"/>
                <a:gd name="connsiteX18" fmla="*/ 20103 w 407496"/>
                <a:gd name="connsiteY18" fmla="*/ 92911 h 392721"/>
                <a:gd name="connsiteX19" fmla="*/ 59509 w 407496"/>
                <a:gd name="connsiteY19" fmla="*/ 43530 h 392721"/>
                <a:gd name="connsiteX20" fmla="*/ 71374 w 407496"/>
                <a:gd name="connsiteY20" fmla="*/ 42206 h 392721"/>
                <a:gd name="connsiteX21" fmla="*/ 74764 w 407496"/>
                <a:gd name="connsiteY21" fmla="*/ 30563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5 w 407496"/>
                <a:gd name="connsiteY7" fmla="*/ 392721 h 392721"/>
                <a:gd name="connsiteX8" fmla="*/ 167647 w 407496"/>
                <a:gd name="connsiteY8" fmla="*/ 392720 h 392721"/>
                <a:gd name="connsiteX9" fmla="*/ 146968 w 407496"/>
                <a:gd name="connsiteY9" fmla="*/ 388545 h 392721"/>
                <a:gd name="connsiteX10" fmla="*/ 145241 w 407496"/>
                <a:gd name="connsiteY10" fmla="*/ 387381 h 392721"/>
                <a:gd name="connsiteX11" fmla="*/ 124022 w 407496"/>
                <a:gd name="connsiteY11" fmla="*/ 384849 h 392721"/>
                <a:gd name="connsiteX12" fmla="*/ 99198 w 407496"/>
                <a:gd name="connsiteY12" fmla="*/ 363761 h 392721"/>
                <a:gd name="connsiteX13" fmla="*/ 98212 w 407496"/>
                <a:gd name="connsiteY13" fmla="*/ 361270 h 392721"/>
                <a:gd name="connsiteX14" fmla="*/ 93849 w 407496"/>
                <a:gd name="connsiteY14" fmla="*/ 366650 h 392721"/>
                <a:gd name="connsiteX15" fmla="*/ 52121 w 407496"/>
                <a:gd name="connsiteY15" fmla="*/ 379766 h 392721"/>
                <a:gd name="connsiteX16" fmla="*/ 225 w 407496"/>
                <a:gd name="connsiteY16" fmla="*/ 317806 h 392721"/>
                <a:gd name="connsiteX17" fmla="*/ 20103 w 407496"/>
                <a:gd name="connsiteY17" fmla="*/ 92911 h 392721"/>
                <a:gd name="connsiteX18" fmla="*/ 59509 w 407496"/>
                <a:gd name="connsiteY18" fmla="*/ 43530 h 392721"/>
                <a:gd name="connsiteX19" fmla="*/ 71374 w 407496"/>
                <a:gd name="connsiteY19" fmla="*/ 42206 h 392721"/>
                <a:gd name="connsiteX20" fmla="*/ 74764 w 407496"/>
                <a:gd name="connsiteY20" fmla="*/ 30563 h 392721"/>
                <a:gd name="connsiteX21" fmla="*/ 107625 w 407496"/>
                <a:gd name="connsiteY21" fmla="*/ 2811 h 392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7496" h="392721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96882" y="286467"/>
                  </a:lnTo>
                  <a:lnTo>
                    <a:pt x="235585" y="392721"/>
                  </a:ln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41" name="片側の 2 つの角を丸めた四角形 590"/>
            <p:cNvSpPr/>
            <p:nvPr/>
          </p:nvSpPr>
          <p:spPr>
            <a:xfrm rot="2700000">
              <a:off x="5664753" y="4195852"/>
              <a:ext cx="390960" cy="525625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62528 w 390960"/>
                <a:gd name="connsiteY0" fmla="*/ 11988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62528 w 390960"/>
                <a:gd name="connsiteY0" fmla="*/ 126622 h 525625"/>
                <a:gd name="connsiteX1" fmla="*/ 147309 w 390960"/>
                <a:gd name="connsiteY1" fmla="*/ 358378 h 525625"/>
                <a:gd name="connsiteX2" fmla="*/ 355036 w 390960"/>
                <a:gd name="connsiteY2" fmla="*/ 305664 h 525625"/>
                <a:gd name="connsiteX3" fmla="*/ 390960 w 390960"/>
                <a:gd name="connsiteY3" fmla="*/ 447228 h 525625"/>
                <a:gd name="connsiteX4" fmla="*/ 90928 w 390960"/>
                <a:gd name="connsiteY4" fmla="*/ 523365 h 525625"/>
                <a:gd name="connsiteX5" fmla="*/ 2185 w 390960"/>
                <a:gd name="connsiteY5" fmla="*/ 470546 h 525625"/>
                <a:gd name="connsiteX6" fmla="*/ 1661 w 390960"/>
                <a:gd name="connsiteY6" fmla="*/ 439059 h 525625"/>
                <a:gd name="connsiteX7" fmla="*/ 32643 w 390960"/>
                <a:gd name="connsiteY7" fmla="*/ 0 h 525625"/>
                <a:gd name="connsiteX0" fmla="*/ 170610 w 390960"/>
                <a:gd name="connsiteY0" fmla="*/ 137398 h 525625"/>
                <a:gd name="connsiteX1" fmla="*/ 147309 w 390960"/>
                <a:gd name="connsiteY1" fmla="*/ 358378 h 525625"/>
                <a:gd name="connsiteX2" fmla="*/ 355036 w 390960"/>
                <a:gd name="connsiteY2" fmla="*/ 305664 h 525625"/>
                <a:gd name="connsiteX3" fmla="*/ 390960 w 390960"/>
                <a:gd name="connsiteY3" fmla="*/ 447228 h 525625"/>
                <a:gd name="connsiteX4" fmla="*/ 90928 w 390960"/>
                <a:gd name="connsiteY4" fmla="*/ 523365 h 525625"/>
                <a:gd name="connsiteX5" fmla="*/ 2185 w 390960"/>
                <a:gd name="connsiteY5" fmla="*/ 470546 h 525625"/>
                <a:gd name="connsiteX6" fmla="*/ 1661 w 390960"/>
                <a:gd name="connsiteY6" fmla="*/ 439059 h 525625"/>
                <a:gd name="connsiteX7" fmla="*/ 32643 w 390960"/>
                <a:gd name="connsiteY7" fmla="*/ 0 h 525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0960" h="525625">
                  <a:moveTo>
                    <a:pt x="170610" y="137398"/>
                  </a:moveTo>
                  <a:lnTo>
                    <a:pt x="147309" y="358378"/>
                  </a:lnTo>
                  <a:lnTo>
                    <a:pt x="355036" y="305664"/>
                  </a:lnTo>
                  <a:lnTo>
                    <a:pt x="390960" y="447228"/>
                  </a:lnTo>
                  <a:lnTo>
                    <a:pt x="90928" y="523365"/>
                  </a:lnTo>
                  <a:cubicBezTo>
                    <a:pt x="51836" y="533285"/>
                    <a:pt x="12105" y="509637"/>
                    <a:pt x="2185" y="470546"/>
                  </a:cubicBezTo>
                  <a:cubicBezTo>
                    <a:pt x="-527" y="459861"/>
                    <a:pt x="-730" y="449130"/>
                    <a:pt x="1661" y="439059"/>
                  </a:cubicBezTo>
                  <a:lnTo>
                    <a:pt x="32643" y="0"/>
                  </a:lnTo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359" name="グループ化 358"/>
          <p:cNvGrpSpPr>
            <a:grpSpLocks noChangeAspect="1"/>
          </p:cNvGrpSpPr>
          <p:nvPr/>
        </p:nvGrpSpPr>
        <p:grpSpPr>
          <a:xfrm>
            <a:off x="869274" y="4613716"/>
            <a:ext cx="811955" cy="1693865"/>
            <a:chOff x="805449" y="3299978"/>
            <a:chExt cx="1353259" cy="2823108"/>
          </a:xfrm>
        </p:grpSpPr>
        <p:sp>
          <p:nvSpPr>
            <p:cNvPr id="360" name="円/楕円 359"/>
            <p:cNvSpPr/>
            <p:nvPr/>
          </p:nvSpPr>
          <p:spPr>
            <a:xfrm rot="1800000" flipH="1">
              <a:off x="1340098" y="3558858"/>
              <a:ext cx="289242" cy="293907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1" name="円/楕円 360"/>
            <p:cNvSpPr/>
            <p:nvPr/>
          </p:nvSpPr>
          <p:spPr>
            <a:xfrm rot="19800000">
              <a:off x="1125665" y="3515496"/>
              <a:ext cx="375259" cy="283418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2" name="円/楕円 361"/>
            <p:cNvSpPr/>
            <p:nvPr/>
          </p:nvSpPr>
          <p:spPr>
            <a:xfrm rot="900000" flipH="1">
              <a:off x="1550807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3" name="円/楕円 362"/>
            <p:cNvSpPr/>
            <p:nvPr/>
          </p:nvSpPr>
          <p:spPr>
            <a:xfrm rot="20700000">
              <a:off x="1126368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4" name="台形 363"/>
            <p:cNvSpPr/>
            <p:nvPr/>
          </p:nvSpPr>
          <p:spPr>
            <a:xfrm>
              <a:off x="1289267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5" name="台形 364"/>
            <p:cNvSpPr/>
            <p:nvPr/>
          </p:nvSpPr>
          <p:spPr>
            <a:xfrm rot="10800000">
              <a:off x="1214574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6" name="台形 365"/>
            <p:cNvSpPr/>
            <p:nvPr/>
          </p:nvSpPr>
          <p:spPr>
            <a:xfrm rot="10800000" flipV="1">
              <a:off x="1337963" y="4171307"/>
              <a:ext cx="89340" cy="451313"/>
            </a:xfrm>
            <a:prstGeom prst="trapezoid">
              <a:avLst/>
            </a:prstGeom>
            <a:pattFill prst="wdUpDiag">
              <a:fgClr>
                <a:srgbClr val="C00000"/>
              </a:fgClr>
              <a:bgClr>
                <a:srgbClr val="00206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7" name="フリーフォーム 366"/>
            <p:cNvSpPr/>
            <p:nvPr/>
          </p:nvSpPr>
          <p:spPr>
            <a:xfrm>
              <a:off x="1117344" y="4972049"/>
              <a:ext cx="259233" cy="104013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8" name="フリーフォーム 367"/>
            <p:cNvSpPr/>
            <p:nvPr/>
          </p:nvSpPr>
          <p:spPr>
            <a:xfrm>
              <a:off x="1376577" y="4972049"/>
              <a:ext cx="259235" cy="1040131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9" name="円/楕円 368"/>
            <p:cNvSpPr/>
            <p:nvPr/>
          </p:nvSpPr>
          <p:spPr>
            <a:xfrm>
              <a:off x="1172442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0" name="フリーフォーム 369"/>
            <p:cNvSpPr/>
            <p:nvPr/>
          </p:nvSpPr>
          <p:spPr>
            <a:xfrm>
              <a:off x="1085768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300422" y="525283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1" name="台形 370"/>
            <p:cNvSpPr/>
            <p:nvPr/>
          </p:nvSpPr>
          <p:spPr>
            <a:xfrm rot="10800000">
              <a:off x="1337963" y="4097334"/>
              <a:ext cx="89340" cy="73973"/>
            </a:xfrm>
            <a:prstGeom prst="trapezoid">
              <a:avLst/>
            </a:prstGeom>
            <a:pattFill prst="wdUpDiag">
              <a:fgClr>
                <a:srgbClr val="C00000"/>
              </a:fgClr>
              <a:bgClr>
                <a:srgbClr val="00206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2" name="フリーフォーム 371"/>
            <p:cNvSpPr/>
            <p:nvPr/>
          </p:nvSpPr>
          <p:spPr>
            <a:xfrm rot="10800000">
              <a:off x="1214574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3" name="フリーフォーム 372"/>
            <p:cNvSpPr/>
            <p:nvPr/>
          </p:nvSpPr>
          <p:spPr>
            <a:xfrm flipH="1">
              <a:off x="1167489" y="4081462"/>
              <a:ext cx="430289" cy="580113"/>
            </a:xfrm>
            <a:custGeom>
              <a:avLst/>
              <a:gdLst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35744 w 430289"/>
                <a:gd name="connsiteY10" fmla="*/ 614363 h 614363"/>
                <a:gd name="connsiteX11" fmla="*/ 224119 w 430289"/>
                <a:gd name="connsiteY11" fmla="*/ 565193 h 614363"/>
                <a:gd name="connsiteX12" fmla="*/ 392188 w 430289"/>
                <a:gd name="connsiteY12" fmla="*/ 285751 h 614363"/>
                <a:gd name="connsiteX13" fmla="*/ 358851 w 430289"/>
                <a:gd name="connsiteY13" fmla="*/ 230982 h 614363"/>
                <a:gd name="connsiteX14" fmla="*/ 430289 w 430289"/>
                <a:gd name="connsiteY14" fmla="*/ 214314 h 614363"/>
                <a:gd name="connsiteX15" fmla="*/ 380283 w 430289"/>
                <a:gd name="connsiteY15" fmla="*/ 14289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24119 w 430289"/>
                <a:gd name="connsiteY10" fmla="*/ 565193 h 614363"/>
                <a:gd name="connsiteX11" fmla="*/ 392188 w 430289"/>
                <a:gd name="connsiteY11" fmla="*/ 285751 h 614363"/>
                <a:gd name="connsiteX12" fmla="*/ 358851 w 430289"/>
                <a:gd name="connsiteY12" fmla="*/ 230982 h 614363"/>
                <a:gd name="connsiteX13" fmla="*/ 430289 w 430289"/>
                <a:gd name="connsiteY13" fmla="*/ 214314 h 614363"/>
                <a:gd name="connsiteX14" fmla="*/ 380283 w 430289"/>
                <a:gd name="connsiteY14" fmla="*/ 14289 h 614363"/>
                <a:gd name="connsiteX15" fmla="*/ 339802 w 430289"/>
                <a:gd name="connsiteY15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392188 w 430289"/>
                <a:gd name="connsiteY10" fmla="*/ 285751 h 614363"/>
                <a:gd name="connsiteX11" fmla="*/ 358851 w 430289"/>
                <a:gd name="connsiteY11" fmla="*/ 230982 h 614363"/>
                <a:gd name="connsiteX12" fmla="*/ 430289 w 430289"/>
                <a:gd name="connsiteY12" fmla="*/ 214314 h 614363"/>
                <a:gd name="connsiteX13" fmla="*/ 380283 w 430289"/>
                <a:gd name="connsiteY13" fmla="*/ 14289 h 614363"/>
                <a:gd name="connsiteX14" fmla="*/ 339802 w 430289"/>
                <a:gd name="connsiteY14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194545 w 430289"/>
                <a:gd name="connsiteY7" fmla="*/ 614363 h 614363"/>
                <a:gd name="connsiteX8" fmla="*/ 215145 w 430289"/>
                <a:gd name="connsiteY8" fmla="*/ 580113 h 614363"/>
                <a:gd name="connsiteX9" fmla="*/ 392188 w 430289"/>
                <a:gd name="connsiteY9" fmla="*/ 285751 h 614363"/>
                <a:gd name="connsiteX10" fmla="*/ 358851 w 430289"/>
                <a:gd name="connsiteY10" fmla="*/ 230982 h 614363"/>
                <a:gd name="connsiteX11" fmla="*/ 430289 w 430289"/>
                <a:gd name="connsiteY11" fmla="*/ 214314 h 614363"/>
                <a:gd name="connsiteX12" fmla="*/ 380283 w 430289"/>
                <a:gd name="connsiteY12" fmla="*/ 14289 h 614363"/>
                <a:gd name="connsiteX13" fmla="*/ 339802 w 430289"/>
                <a:gd name="connsiteY13" fmla="*/ 0 h 614363"/>
                <a:gd name="connsiteX0" fmla="*/ 339802 w 430289"/>
                <a:gd name="connsiteY0" fmla="*/ 0 h 580113"/>
                <a:gd name="connsiteX1" fmla="*/ 215145 w 430289"/>
                <a:gd name="connsiteY1" fmla="*/ 527238 h 580113"/>
                <a:gd name="connsiteX2" fmla="*/ 90487 w 430289"/>
                <a:gd name="connsiteY2" fmla="*/ 0 h 580113"/>
                <a:gd name="connsiteX3" fmla="*/ 50006 w 430289"/>
                <a:gd name="connsiteY3" fmla="*/ 14289 h 580113"/>
                <a:gd name="connsiteX4" fmla="*/ 0 w 430289"/>
                <a:gd name="connsiteY4" fmla="*/ 214314 h 580113"/>
                <a:gd name="connsiteX5" fmla="*/ 71438 w 430289"/>
                <a:gd name="connsiteY5" fmla="*/ 230982 h 580113"/>
                <a:gd name="connsiteX6" fmla="*/ 38101 w 430289"/>
                <a:gd name="connsiteY6" fmla="*/ 285751 h 580113"/>
                <a:gd name="connsiteX7" fmla="*/ 215145 w 430289"/>
                <a:gd name="connsiteY7" fmla="*/ 580113 h 580113"/>
                <a:gd name="connsiteX8" fmla="*/ 392188 w 430289"/>
                <a:gd name="connsiteY8" fmla="*/ 285751 h 580113"/>
                <a:gd name="connsiteX9" fmla="*/ 358851 w 430289"/>
                <a:gd name="connsiteY9" fmla="*/ 230982 h 580113"/>
                <a:gd name="connsiteX10" fmla="*/ 430289 w 430289"/>
                <a:gd name="connsiteY10" fmla="*/ 214314 h 580113"/>
                <a:gd name="connsiteX11" fmla="*/ 380283 w 430289"/>
                <a:gd name="connsiteY11" fmla="*/ 14289 h 580113"/>
                <a:gd name="connsiteX12" fmla="*/ 339802 w 430289"/>
                <a:gd name="connsiteY12" fmla="*/ 0 h 580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30289" h="580113">
                  <a:moveTo>
                    <a:pt x="339802" y="0"/>
                  </a:moveTo>
                  <a:lnTo>
                    <a:pt x="215145" y="527238"/>
                  </a:lnTo>
                  <a:lnTo>
                    <a:pt x="90487" y="0"/>
                  </a:lnTo>
                  <a:lnTo>
                    <a:pt x="50006" y="14289"/>
                  </a:lnTo>
                  <a:lnTo>
                    <a:pt x="0" y="214314"/>
                  </a:lnTo>
                  <a:lnTo>
                    <a:pt x="71438" y="230982"/>
                  </a:lnTo>
                  <a:lnTo>
                    <a:pt x="38101" y="285751"/>
                  </a:lnTo>
                  <a:lnTo>
                    <a:pt x="215145" y="580113"/>
                  </a:lnTo>
                  <a:lnTo>
                    <a:pt x="392188" y="285751"/>
                  </a:lnTo>
                  <a:lnTo>
                    <a:pt x="358851" y="230982"/>
                  </a:lnTo>
                  <a:lnTo>
                    <a:pt x="430289" y="214314"/>
                  </a:lnTo>
                  <a:lnTo>
                    <a:pt x="380283" y="14289"/>
                  </a:lnTo>
                  <a:lnTo>
                    <a:pt x="339802" y="0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4" name="円/楕円 373"/>
            <p:cNvSpPr/>
            <p:nvPr/>
          </p:nvSpPr>
          <p:spPr>
            <a:xfrm>
              <a:off x="1355278" y="4735549"/>
              <a:ext cx="45719" cy="45719"/>
            </a:xfrm>
            <a:prstGeom prst="ellipse">
              <a:avLst/>
            </a:prstGeom>
            <a:solidFill>
              <a:srgbClr val="6600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5" name="円/楕円 374"/>
            <p:cNvSpPr/>
            <p:nvPr/>
          </p:nvSpPr>
          <p:spPr>
            <a:xfrm>
              <a:off x="1355278" y="4883187"/>
              <a:ext cx="45719" cy="45719"/>
            </a:xfrm>
            <a:prstGeom prst="ellipse">
              <a:avLst/>
            </a:prstGeom>
            <a:solidFill>
              <a:srgbClr val="6600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6" name="片側の 2 つの角を丸めた四角形 375"/>
            <p:cNvSpPr/>
            <p:nvPr/>
          </p:nvSpPr>
          <p:spPr>
            <a:xfrm rot="9900000">
              <a:off x="1571209" y="4782380"/>
              <a:ext cx="66597" cy="175442"/>
            </a:xfrm>
            <a:prstGeom prst="round2SameRect">
              <a:avLst/>
            </a:pr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7" name="片側の 2 つの角を丸めた四角形 376"/>
            <p:cNvSpPr/>
            <p:nvPr/>
          </p:nvSpPr>
          <p:spPr>
            <a:xfrm rot="11700000" flipH="1">
              <a:off x="1122831" y="4782380"/>
              <a:ext cx="66597" cy="175442"/>
            </a:xfrm>
            <a:prstGeom prst="round2SameRect">
              <a:avLst/>
            </a:pr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8" name="フリーフォーム 377"/>
            <p:cNvSpPr/>
            <p:nvPr/>
          </p:nvSpPr>
          <p:spPr>
            <a:xfrm>
              <a:off x="1138249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7E6E6">
                <a:lumMod val="2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9" name="フリーフォーム 378"/>
            <p:cNvSpPr/>
            <p:nvPr/>
          </p:nvSpPr>
          <p:spPr>
            <a:xfrm>
              <a:off x="1376578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7E6E6">
                <a:lumMod val="2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0" name="角丸四角形 379"/>
            <p:cNvSpPr/>
            <p:nvPr/>
          </p:nvSpPr>
          <p:spPr>
            <a:xfrm>
              <a:off x="1251866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1" name="角丸四角形 380"/>
            <p:cNvSpPr/>
            <p:nvPr/>
          </p:nvSpPr>
          <p:spPr>
            <a:xfrm>
              <a:off x="1450182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2" name="フリーフォーム 381"/>
            <p:cNvSpPr/>
            <p:nvPr/>
          </p:nvSpPr>
          <p:spPr>
            <a:xfrm rot="1800000">
              <a:off x="1206127" y="3535516"/>
              <a:ext cx="70673" cy="207918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3" name="フリーフォーム 382"/>
            <p:cNvSpPr/>
            <p:nvPr/>
          </p:nvSpPr>
          <p:spPr>
            <a:xfrm rot="1800000">
              <a:off x="1254702" y="3523792"/>
              <a:ext cx="70673" cy="207918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4" name="フリーフォーム 383"/>
            <p:cNvSpPr/>
            <p:nvPr/>
          </p:nvSpPr>
          <p:spPr>
            <a:xfrm rot="610876">
              <a:off x="1087123" y="4608326"/>
              <a:ext cx="153096" cy="147545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35585 w 407496"/>
                <a:gd name="connsiteY9" fmla="*/ 392721 h 392721"/>
                <a:gd name="connsiteX10" fmla="*/ 167647 w 407496"/>
                <a:gd name="connsiteY10" fmla="*/ 392720 h 392721"/>
                <a:gd name="connsiteX11" fmla="*/ 146968 w 407496"/>
                <a:gd name="connsiteY11" fmla="*/ 388545 h 392721"/>
                <a:gd name="connsiteX12" fmla="*/ 145241 w 407496"/>
                <a:gd name="connsiteY12" fmla="*/ 387381 h 392721"/>
                <a:gd name="connsiteX13" fmla="*/ 124022 w 407496"/>
                <a:gd name="connsiteY13" fmla="*/ 384849 h 392721"/>
                <a:gd name="connsiteX14" fmla="*/ 99198 w 407496"/>
                <a:gd name="connsiteY14" fmla="*/ 363761 h 392721"/>
                <a:gd name="connsiteX15" fmla="*/ 98212 w 407496"/>
                <a:gd name="connsiteY15" fmla="*/ 361270 h 392721"/>
                <a:gd name="connsiteX16" fmla="*/ 93849 w 407496"/>
                <a:gd name="connsiteY16" fmla="*/ 366650 h 392721"/>
                <a:gd name="connsiteX17" fmla="*/ 52121 w 407496"/>
                <a:gd name="connsiteY17" fmla="*/ 379766 h 392721"/>
                <a:gd name="connsiteX18" fmla="*/ 225 w 407496"/>
                <a:gd name="connsiteY18" fmla="*/ 317806 h 392721"/>
                <a:gd name="connsiteX19" fmla="*/ 20103 w 407496"/>
                <a:gd name="connsiteY19" fmla="*/ 92911 h 392721"/>
                <a:gd name="connsiteX20" fmla="*/ 59509 w 407496"/>
                <a:gd name="connsiteY20" fmla="*/ 43530 h 392721"/>
                <a:gd name="connsiteX21" fmla="*/ 71374 w 407496"/>
                <a:gd name="connsiteY21" fmla="*/ 42206 h 392721"/>
                <a:gd name="connsiteX22" fmla="*/ 74764 w 407496"/>
                <a:gd name="connsiteY22" fmla="*/ 30563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88713 w 407496"/>
                <a:gd name="connsiteY7" fmla="*/ 339594 h 392721"/>
                <a:gd name="connsiteX8" fmla="*/ 235585 w 407496"/>
                <a:gd name="connsiteY8" fmla="*/ 392721 h 392721"/>
                <a:gd name="connsiteX9" fmla="*/ 167647 w 407496"/>
                <a:gd name="connsiteY9" fmla="*/ 392720 h 392721"/>
                <a:gd name="connsiteX10" fmla="*/ 146968 w 407496"/>
                <a:gd name="connsiteY10" fmla="*/ 388545 h 392721"/>
                <a:gd name="connsiteX11" fmla="*/ 145241 w 407496"/>
                <a:gd name="connsiteY11" fmla="*/ 387381 h 392721"/>
                <a:gd name="connsiteX12" fmla="*/ 124022 w 407496"/>
                <a:gd name="connsiteY12" fmla="*/ 384849 h 392721"/>
                <a:gd name="connsiteX13" fmla="*/ 99198 w 407496"/>
                <a:gd name="connsiteY13" fmla="*/ 363761 h 392721"/>
                <a:gd name="connsiteX14" fmla="*/ 98212 w 407496"/>
                <a:gd name="connsiteY14" fmla="*/ 361270 h 392721"/>
                <a:gd name="connsiteX15" fmla="*/ 93849 w 407496"/>
                <a:gd name="connsiteY15" fmla="*/ 366650 h 392721"/>
                <a:gd name="connsiteX16" fmla="*/ 52121 w 407496"/>
                <a:gd name="connsiteY16" fmla="*/ 379766 h 392721"/>
                <a:gd name="connsiteX17" fmla="*/ 225 w 407496"/>
                <a:gd name="connsiteY17" fmla="*/ 317806 h 392721"/>
                <a:gd name="connsiteX18" fmla="*/ 20103 w 407496"/>
                <a:gd name="connsiteY18" fmla="*/ 92911 h 392721"/>
                <a:gd name="connsiteX19" fmla="*/ 59509 w 407496"/>
                <a:gd name="connsiteY19" fmla="*/ 43530 h 392721"/>
                <a:gd name="connsiteX20" fmla="*/ 71374 w 407496"/>
                <a:gd name="connsiteY20" fmla="*/ 42206 h 392721"/>
                <a:gd name="connsiteX21" fmla="*/ 74764 w 407496"/>
                <a:gd name="connsiteY21" fmla="*/ 30563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5 w 407496"/>
                <a:gd name="connsiteY7" fmla="*/ 392721 h 392721"/>
                <a:gd name="connsiteX8" fmla="*/ 167647 w 407496"/>
                <a:gd name="connsiteY8" fmla="*/ 392720 h 392721"/>
                <a:gd name="connsiteX9" fmla="*/ 146968 w 407496"/>
                <a:gd name="connsiteY9" fmla="*/ 388545 h 392721"/>
                <a:gd name="connsiteX10" fmla="*/ 145241 w 407496"/>
                <a:gd name="connsiteY10" fmla="*/ 387381 h 392721"/>
                <a:gd name="connsiteX11" fmla="*/ 124022 w 407496"/>
                <a:gd name="connsiteY11" fmla="*/ 384849 h 392721"/>
                <a:gd name="connsiteX12" fmla="*/ 99198 w 407496"/>
                <a:gd name="connsiteY12" fmla="*/ 363761 h 392721"/>
                <a:gd name="connsiteX13" fmla="*/ 98212 w 407496"/>
                <a:gd name="connsiteY13" fmla="*/ 361270 h 392721"/>
                <a:gd name="connsiteX14" fmla="*/ 93849 w 407496"/>
                <a:gd name="connsiteY14" fmla="*/ 366650 h 392721"/>
                <a:gd name="connsiteX15" fmla="*/ 52121 w 407496"/>
                <a:gd name="connsiteY15" fmla="*/ 379766 h 392721"/>
                <a:gd name="connsiteX16" fmla="*/ 225 w 407496"/>
                <a:gd name="connsiteY16" fmla="*/ 317806 h 392721"/>
                <a:gd name="connsiteX17" fmla="*/ 20103 w 407496"/>
                <a:gd name="connsiteY17" fmla="*/ 92911 h 392721"/>
                <a:gd name="connsiteX18" fmla="*/ 59509 w 407496"/>
                <a:gd name="connsiteY18" fmla="*/ 43530 h 392721"/>
                <a:gd name="connsiteX19" fmla="*/ 71374 w 407496"/>
                <a:gd name="connsiteY19" fmla="*/ 42206 h 392721"/>
                <a:gd name="connsiteX20" fmla="*/ 74764 w 407496"/>
                <a:gd name="connsiteY20" fmla="*/ 30563 h 392721"/>
                <a:gd name="connsiteX21" fmla="*/ 107625 w 407496"/>
                <a:gd name="connsiteY21" fmla="*/ 2811 h 392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7496" h="392721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96882" y="286467"/>
                  </a:lnTo>
                  <a:lnTo>
                    <a:pt x="235585" y="392721"/>
                  </a:ln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5" name="片側の 2 つの角を丸めた四角形 590"/>
            <p:cNvSpPr/>
            <p:nvPr/>
          </p:nvSpPr>
          <p:spPr>
            <a:xfrm rot="2700000">
              <a:off x="869414" y="4201601"/>
              <a:ext cx="390960" cy="518890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0960" h="518890">
                  <a:moveTo>
                    <a:pt x="146364" y="133357"/>
                  </a:moveTo>
                  <a:lnTo>
                    <a:pt x="147309" y="351643"/>
                  </a:lnTo>
                  <a:lnTo>
                    <a:pt x="355036" y="298929"/>
                  </a:lnTo>
                  <a:lnTo>
                    <a:pt x="390960" y="440493"/>
                  </a:lnTo>
                  <a:lnTo>
                    <a:pt x="90928" y="516630"/>
                  </a:lnTo>
                  <a:cubicBezTo>
                    <a:pt x="51836" y="526550"/>
                    <a:pt x="12105" y="502902"/>
                    <a:pt x="2185" y="463811"/>
                  </a:cubicBezTo>
                  <a:cubicBezTo>
                    <a:pt x="-527" y="453126"/>
                    <a:pt x="-730" y="442395"/>
                    <a:pt x="1661" y="432324"/>
                  </a:cubicBezTo>
                  <a:lnTo>
                    <a:pt x="1661" y="0"/>
                  </a:lnTo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86" name="グループ化 385"/>
            <p:cNvGrpSpPr/>
            <p:nvPr/>
          </p:nvGrpSpPr>
          <p:grpSpPr>
            <a:xfrm>
              <a:off x="1908720" y="3299978"/>
              <a:ext cx="249988" cy="875339"/>
              <a:chOff x="2103284" y="2779612"/>
              <a:chExt cx="283474" cy="992590"/>
            </a:xfrm>
          </p:grpSpPr>
          <p:grpSp>
            <p:nvGrpSpPr>
              <p:cNvPr id="388" name="グループ化 387"/>
              <p:cNvGrpSpPr/>
              <p:nvPr/>
            </p:nvGrpSpPr>
            <p:grpSpPr>
              <a:xfrm rot="19800000">
                <a:off x="2103956" y="2779612"/>
                <a:ext cx="54988" cy="992590"/>
                <a:chOff x="7741920" y="1556792"/>
                <a:chExt cx="99060" cy="1788134"/>
              </a:xfrm>
            </p:grpSpPr>
            <p:sp>
              <p:nvSpPr>
                <p:cNvPr id="402" name="台形 401"/>
                <p:cNvSpPr/>
                <p:nvPr/>
              </p:nvSpPr>
              <p:spPr>
                <a:xfrm>
                  <a:off x="7741920" y="1755256"/>
                  <a:ext cx="99060" cy="1443938"/>
                </a:xfrm>
                <a:prstGeom prst="trapezoid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3" name="片側の 2 つの角を丸めた四角形 402"/>
                <p:cNvSpPr/>
                <p:nvPr/>
              </p:nvSpPr>
              <p:spPr>
                <a:xfrm>
                  <a:off x="7749580" y="1556792"/>
                  <a:ext cx="83740" cy="211182"/>
                </a:xfrm>
                <a:prstGeom prst="round2SameRect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4" name="台形 403"/>
                <p:cNvSpPr/>
                <p:nvPr/>
              </p:nvSpPr>
              <p:spPr>
                <a:xfrm>
                  <a:off x="7741920" y="1900988"/>
                  <a:ext cx="99060" cy="1443938"/>
                </a:xfrm>
                <a:prstGeom prst="trapezoid">
                  <a:avLst>
                    <a:gd name="adj" fmla="val 17308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89" name="グループ化 388"/>
              <p:cNvGrpSpPr/>
              <p:nvPr/>
            </p:nvGrpSpPr>
            <p:grpSpPr>
              <a:xfrm rot="3600000">
                <a:off x="2108836" y="3395378"/>
                <a:ext cx="272370" cy="283474"/>
                <a:chOff x="5348806" y="1498512"/>
                <a:chExt cx="926685" cy="840828"/>
              </a:xfrm>
            </p:grpSpPr>
            <p:sp>
              <p:nvSpPr>
                <p:cNvPr id="390" name="角丸四角形 389"/>
                <p:cNvSpPr/>
                <p:nvPr/>
              </p:nvSpPr>
              <p:spPr>
                <a:xfrm>
                  <a:off x="5457056" y="1700682"/>
                  <a:ext cx="793035" cy="63865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91" name="グループ化 390"/>
                <p:cNvGrpSpPr/>
                <p:nvPr/>
              </p:nvGrpSpPr>
              <p:grpSpPr>
                <a:xfrm>
                  <a:off x="5491303" y="1498512"/>
                  <a:ext cx="784188" cy="519566"/>
                  <a:chOff x="2613062" y="5897006"/>
                  <a:chExt cx="784188" cy="519566"/>
                </a:xfrm>
              </p:grpSpPr>
              <p:sp>
                <p:nvSpPr>
                  <p:cNvPr id="394" name="角丸四角形 393"/>
                  <p:cNvSpPr/>
                  <p:nvPr/>
                </p:nvSpPr>
                <p:spPr>
                  <a:xfrm rot="5400000">
                    <a:off x="2698889" y="608692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5" name="角丸四角形 394"/>
                  <p:cNvSpPr/>
                  <p:nvPr/>
                </p:nvSpPr>
                <p:spPr>
                  <a:xfrm rot="5400000">
                    <a:off x="2902499" y="6086921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6" name="角丸四角形 395"/>
                  <p:cNvSpPr/>
                  <p:nvPr/>
                </p:nvSpPr>
                <p:spPr>
                  <a:xfrm rot="5400000">
                    <a:off x="3115095" y="6097820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7" name="角丸四角形 396"/>
                  <p:cNvSpPr/>
                  <p:nvPr/>
                </p:nvSpPr>
                <p:spPr>
                  <a:xfrm rot="5400000">
                    <a:off x="2698889" y="6063109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8" name="角丸四角形 397"/>
                  <p:cNvSpPr/>
                  <p:nvPr/>
                </p:nvSpPr>
                <p:spPr>
                  <a:xfrm rot="5400000">
                    <a:off x="2902499" y="606311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9" name="角丸四角形 398"/>
                  <p:cNvSpPr/>
                  <p:nvPr/>
                </p:nvSpPr>
                <p:spPr>
                  <a:xfrm rot="5400000">
                    <a:off x="3115095" y="6074009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0" name="角丸四角形 399"/>
                  <p:cNvSpPr/>
                  <p:nvPr/>
                </p:nvSpPr>
                <p:spPr>
                  <a:xfrm rot="5400000">
                    <a:off x="2487021" y="6046858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1" name="角丸四角形 400"/>
                  <p:cNvSpPr/>
                  <p:nvPr/>
                </p:nvSpPr>
                <p:spPr>
                  <a:xfrm rot="5400000">
                    <a:off x="2487021" y="6023047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92" name="角丸四角形 391"/>
                <p:cNvSpPr/>
                <p:nvPr/>
              </p:nvSpPr>
              <p:spPr>
                <a:xfrm rot="20303828">
                  <a:off x="5399095" y="1844666"/>
                  <a:ext cx="340974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3" name="角丸四角形 392"/>
                <p:cNvSpPr/>
                <p:nvPr/>
              </p:nvSpPr>
              <p:spPr>
                <a:xfrm rot="20303828">
                  <a:off x="5348806" y="1824510"/>
                  <a:ext cx="412035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387" name="片側の 2 つの角を丸めた四角形 590"/>
            <p:cNvSpPr/>
            <p:nvPr/>
          </p:nvSpPr>
          <p:spPr>
            <a:xfrm rot="18000000">
              <a:off x="1653863" y="3962072"/>
              <a:ext cx="391700" cy="451706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49220 w 390960"/>
                <a:gd name="connsiteY0" fmla="*/ 67184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49960 w 391700"/>
                <a:gd name="connsiteY0" fmla="*/ 0 h 451706"/>
                <a:gd name="connsiteX1" fmla="*/ 148049 w 391700"/>
                <a:gd name="connsiteY1" fmla="*/ 284459 h 451706"/>
                <a:gd name="connsiteX2" fmla="*/ 355776 w 391700"/>
                <a:gd name="connsiteY2" fmla="*/ 231745 h 451706"/>
                <a:gd name="connsiteX3" fmla="*/ 391700 w 391700"/>
                <a:gd name="connsiteY3" fmla="*/ 373309 h 451706"/>
                <a:gd name="connsiteX4" fmla="*/ 91668 w 391700"/>
                <a:gd name="connsiteY4" fmla="*/ 449446 h 451706"/>
                <a:gd name="connsiteX5" fmla="*/ 2925 w 391700"/>
                <a:gd name="connsiteY5" fmla="*/ 396627 h 451706"/>
                <a:gd name="connsiteX6" fmla="*/ 2401 w 391700"/>
                <a:gd name="connsiteY6" fmla="*/ 365140 h 451706"/>
                <a:gd name="connsiteX7" fmla="*/ 0 w 391700"/>
                <a:gd name="connsiteY7" fmla="*/ 101379 h 451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1700" h="451706">
                  <a:moveTo>
                    <a:pt x="149960" y="0"/>
                  </a:moveTo>
                  <a:lnTo>
                    <a:pt x="148049" y="284459"/>
                  </a:lnTo>
                  <a:lnTo>
                    <a:pt x="355776" y="231745"/>
                  </a:lnTo>
                  <a:lnTo>
                    <a:pt x="391700" y="373309"/>
                  </a:lnTo>
                  <a:lnTo>
                    <a:pt x="91668" y="449446"/>
                  </a:lnTo>
                  <a:cubicBezTo>
                    <a:pt x="52576" y="459366"/>
                    <a:pt x="12845" y="435718"/>
                    <a:pt x="2925" y="396627"/>
                  </a:cubicBezTo>
                  <a:cubicBezTo>
                    <a:pt x="213" y="385942"/>
                    <a:pt x="10" y="375211"/>
                    <a:pt x="2401" y="365140"/>
                  </a:cubicBezTo>
                  <a:cubicBezTo>
                    <a:pt x="1601" y="277220"/>
                    <a:pt x="800" y="189299"/>
                    <a:pt x="0" y="101379"/>
                  </a:cubicBezTo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405" name="グループ化 404"/>
          <p:cNvGrpSpPr>
            <a:grpSpLocks noChangeAspect="1"/>
          </p:cNvGrpSpPr>
          <p:nvPr/>
        </p:nvGrpSpPr>
        <p:grpSpPr>
          <a:xfrm>
            <a:off x="2648201" y="4613716"/>
            <a:ext cx="817103" cy="1693865"/>
            <a:chOff x="2291047" y="3299978"/>
            <a:chExt cx="1361839" cy="2823108"/>
          </a:xfrm>
        </p:grpSpPr>
        <p:sp>
          <p:nvSpPr>
            <p:cNvPr id="406" name="月 405"/>
            <p:cNvSpPr/>
            <p:nvPr/>
          </p:nvSpPr>
          <p:spPr>
            <a:xfrm rot="18000000" flipH="1">
              <a:off x="2868377" y="3432791"/>
              <a:ext cx="166333" cy="394977"/>
            </a:xfrm>
            <a:prstGeom prst="moon">
              <a:avLst>
                <a:gd name="adj" fmla="val 77201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07" name="台形 406"/>
            <p:cNvSpPr/>
            <p:nvPr/>
          </p:nvSpPr>
          <p:spPr>
            <a:xfrm>
              <a:off x="2779437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08" name="台形 407"/>
            <p:cNvSpPr/>
            <p:nvPr/>
          </p:nvSpPr>
          <p:spPr>
            <a:xfrm rot="10800000">
              <a:off x="2704744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09" name="台形 408"/>
            <p:cNvSpPr/>
            <p:nvPr/>
          </p:nvSpPr>
          <p:spPr>
            <a:xfrm rot="10800000" flipV="1">
              <a:off x="2828133" y="4171307"/>
              <a:ext cx="89340" cy="263781"/>
            </a:xfrm>
            <a:prstGeom prst="trapezoid">
              <a:avLst/>
            </a:pr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0" name="フリーフォーム 409"/>
            <p:cNvSpPr/>
            <p:nvPr/>
          </p:nvSpPr>
          <p:spPr>
            <a:xfrm>
              <a:off x="2607514" y="4972049"/>
              <a:ext cx="259233" cy="104013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1" name="フリーフォーム 410"/>
            <p:cNvSpPr/>
            <p:nvPr/>
          </p:nvSpPr>
          <p:spPr>
            <a:xfrm>
              <a:off x="2866747" y="4972049"/>
              <a:ext cx="259235" cy="1040131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2" name="台形 411"/>
            <p:cNvSpPr/>
            <p:nvPr/>
          </p:nvSpPr>
          <p:spPr>
            <a:xfrm rot="10800000">
              <a:off x="2828133" y="4097334"/>
              <a:ext cx="89340" cy="73973"/>
            </a:xfrm>
            <a:prstGeom prst="trapezoid">
              <a:avLst/>
            </a:pr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3" name="フリーフォーム 412"/>
            <p:cNvSpPr/>
            <p:nvPr/>
          </p:nvSpPr>
          <p:spPr>
            <a:xfrm rot="10800000">
              <a:off x="2704744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4" name="フリーフォーム 413"/>
            <p:cNvSpPr/>
            <p:nvPr/>
          </p:nvSpPr>
          <p:spPr>
            <a:xfrm>
              <a:off x="2575938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298041 w 593730"/>
                <a:gd name="connsiteY2" fmla="*/ 318114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298041" y="318114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5" name="フリーフォーム 414"/>
            <p:cNvSpPr/>
            <p:nvPr/>
          </p:nvSpPr>
          <p:spPr>
            <a:xfrm flipH="1">
              <a:off x="2679522" y="4098414"/>
              <a:ext cx="209712" cy="364831"/>
            </a:xfrm>
            <a:custGeom>
              <a:avLst/>
              <a:gdLst>
                <a:gd name="connsiteX0" fmla="*/ 200187 w 209712"/>
                <a:gd name="connsiteY0" fmla="*/ 0 h 364831"/>
                <a:gd name="connsiteX1" fmla="*/ 147800 w 209712"/>
                <a:gd name="connsiteY1" fmla="*/ 2382 h 364831"/>
                <a:gd name="connsiteX2" fmla="*/ 0 w 209712"/>
                <a:gd name="connsiteY2" fmla="*/ 318605 h 364831"/>
                <a:gd name="connsiteX3" fmla="*/ 23255 w 209712"/>
                <a:gd name="connsiteY3" fmla="*/ 364831 h 364831"/>
                <a:gd name="connsiteX4" fmla="*/ 195425 w 209712"/>
                <a:gd name="connsiteY4" fmla="*/ 202407 h 364831"/>
                <a:gd name="connsiteX5" fmla="*/ 126369 w 209712"/>
                <a:gd name="connsiteY5" fmla="*/ 183357 h 364831"/>
                <a:gd name="connsiteX6" fmla="*/ 209712 w 209712"/>
                <a:gd name="connsiteY6" fmla="*/ 166688 h 364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9712" h="364831">
                  <a:moveTo>
                    <a:pt x="200187" y="0"/>
                  </a:moveTo>
                  <a:lnTo>
                    <a:pt x="147800" y="2382"/>
                  </a:lnTo>
                  <a:lnTo>
                    <a:pt x="0" y="318605"/>
                  </a:lnTo>
                  <a:lnTo>
                    <a:pt x="23255" y="364831"/>
                  </a:lnTo>
                  <a:lnTo>
                    <a:pt x="195425" y="202407"/>
                  </a:lnTo>
                  <a:lnTo>
                    <a:pt x="126369" y="183357"/>
                  </a:lnTo>
                  <a:lnTo>
                    <a:pt x="209712" y="166688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6" name="フリーフォーム 415"/>
            <p:cNvSpPr/>
            <p:nvPr/>
          </p:nvSpPr>
          <p:spPr>
            <a:xfrm>
              <a:off x="2810135" y="4098413"/>
              <a:ext cx="266700" cy="440532"/>
            </a:xfrm>
            <a:custGeom>
              <a:avLst/>
              <a:gdLst>
                <a:gd name="connsiteX0" fmla="*/ 204788 w 266700"/>
                <a:gd name="connsiteY0" fmla="*/ 4763 h 440532"/>
                <a:gd name="connsiteX1" fmla="*/ 0 w 266700"/>
                <a:gd name="connsiteY1" fmla="*/ 440532 h 440532"/>
                <a:gd name="connsiteX2" fmla="*/ 252413 w 266700"/>
                <a:gd name="connsiteY2" fmla="*/ 202407 h 440532"/>
                <a:gd name="connsiteX3" fmla="*/ 183357 w 266700"/>
                <a:gd name="connsiteY3" fmla="*/ 183357 h 440532"/>
                <a:gd name="connsiteX4" fmla="*/ 266700 w 266700"/>
                <a:gd name="connsiteY4" fmla="*/ 166688 h 440532"/>
                <a:gd name="connsiteX5" fmla="*/ 257175 w 266700"/>
                <a:gd name="connsiteY5" fmla="*/ 0 h 440532"/>
                <a:gd name="connsiteX6" fmla="*/ 204788 w 266700"/>
                <a:gd name="connsiteY6" fmla="*/ 4763 h 440532"/>
                <a:gd name="connsiteX0" fmla="*/ 204788 w 266700"/>
                <a:gd name="connsiteY0" fmla="*/ 2382 h 440532"/>
                <a:gd name="connsiteX1" fmla="*/ 0 w 266700"/>
                <a:gd name="connsiteY1" fmla="*/ 440532 h 440532"/>
                <a:gd name="connsiteX2" fmla="*/ 252413 w 266700"/>
                <a:gd name="connsiteY2" fmla="*/ 202407 h 440532"/>
                <a:gd name="connsiteX3" fmla="*/ 183357 w 266700"/>
                <a:gd name="connsiteY3" fmla="*/ 183357 h 440532"/>
                <a:gd name="connsiteX4" fmla="*/ 266700 w 266700"/>
                <a:gd name="connsiteY4" fmla="*/ 166688 h 440532"/>
                <a:gd name="connsiteX5" fmla="*/ 257175 w 266700"/>
                <a:gd name="connsiteY5" fmla="*/ 0 h 440532"/>
                <a:gd name="connsiteX6" fmla="*/ 204788 w 266700"/>
                <a:gd name="connsiteY6" fmla="*/ 2382 h 440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6700" h="440532">
                  <a:moveTo>
                    <a:pt x="204788" y="2382"/>
                  </a:moveTo>
                  <a:lnTo>
                    <a:pt x="0" y="440532"/>
                  </a:lnTo>
                  <a:lnTo>
                    <a:pt x="252413" y="202407"/>
                  </a:lnTo>
                  <a:lnTo>
                    <a:pt x="183357" y="183357"/>
                  </a:lnTo>
                  <a:lnTo>
                    <a:pt x="266700" y="166688"/>
                  </a:lnTo>
                  <a:lnTo>
                    <a:pt x="257175" y="0"/>
                  </a:lnTo>
                  <a:lnTo>
                    <a:pt x="204788" y="2382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7" name="円/楕円 416"/>
            <p:cNvSpPr/>
            <p:nvPr/>
          </p:nvSpPr>
          <p:spPr>
            <a:xfrm>
              <a:off x="2767683" y="465263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8" name="円/楕円 417"/>
            <p:cNvSpPr/>
            <p:nvPr/>
          </p:nvSpPr>
          <p:spPr>
            <a:xfrm>
              <a:off x="2767683" y="4800274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9" name="円/楕円 418"/>
            <p:cNvSpPr/>
            <p:nvPr/>
          </p:nvSpPr>
          <p:spPr>
            <a:xfrm>
              <a:off x="2926142" y="465263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20" name="円/楕円 419"/>
            <p:cNvSpPr/>
            <p:nvPr/>
          </p:nvSpPr>
          <p:spPr>
            <a:xfrm>
              <a:off x="2926142" y="4800274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21" name="フリーフォーム 420"/>
            <p:cNvSpPr/>
            <p:nvPr/>
          </p:nvSpPr>
          <p:spPr>
            <a:xfrm>
              <a:off x="2628419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22" name="フリーフォーム 421"/>
            <p:cNvSpPr/>
            <p:nvPr/>
          </p:nvSpPr>
          <p:spPr>
            <a:xfrm>
              <a:off x="2866748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23" name="円/楕円 422"/>
            <p:cNvSpPr/>
            <p:nvPr/>
          </p:nvSpPr>
          <p:spPr>
            <a:xfrm rot="900000" flipH="1">
              <a:off x="3033626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24" name="円/楕円 423"/>
            <p:cNvSpPr/>
            <p:nvPr/>
          </p:nvSpPr>
          <p:spPr>
            <a:xfrm rot="20700000">
              <a:off x="2618712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25" name="円/楕円 424"/>
            <p:cNvSpPr/>
            <p:nvPr/>
          </p:nvSpPr>
          <p:spPr>
            <a:xfrm>
              <a:off x="2662612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26" name="角丸四角形 425"/>
            <p:cNvSpPr/>
            <p:nvPr/>
          </p:nvSpPr>
          <p:spPr>
            <a:xfrm>
              <a:off x="2744210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27" name="角丸四角形 426"/>
            <p:cNvSpPr/>
            <p:nvPr/>
          </p:nvSpPr>
          <p:spPr>
            <a:xfrm>
              <a:off x="2942526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28" name="月 427"/>
            <p:cNvSpPr/>
            <p:nvPr/>
          </p:nvSpPr>
          <p:spPr>
            <a:xfrm rot="3600000">
              <a:off x="2691592" y="3418553"/>
              <a:ext cx="166333" cy="394977"/>
            </a:xfrm>
            <a:prstGeom prst="moon">
              <a:avLst>
                <a:gd name="adj" fmla="val 77201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29" name="フリーフォーム 428"/>
            <p:cNvSpPr/>
            <p:nvPr/>
          </p:nvSpPr>
          <p:spPr>
            <a:xfrm rot="2576703">
              <a:off x="2832840" y="3551988"/>
              <a:ext cx="70673" cy="178373"/>
            </a:xfrm>
            <a:custGeom>
              <a:avLst/>
              <a:gdLst>
                <a:gd name="connsiteX0" fmla="*/ 16353 w 55911"/>
                <a:gd name="connsiteY0" fmla="*/ 19101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0" fmla="*/ 16353 w 55911"/>
                <a:gd name="connsiteY0" fmla="*/ 19101 h 229694"/>
                <a:gd name="connsiteX1" fmla="*/ 27061 w 55911"/>
                <a:gd name="connsiteY1" fmla="*/ 11042 h 229694"/>
                <a:gd name="connsiteX2" fmla="*/ 49438 w 55911"/>
                <a:gd name="connsiteY2" fmla="*/ 0 h 229694"/>
                <a:gd name="connsiteX3" fmla="*/ 35334 w 55911"/>
                <a:gd name="connsiteY3" fmla="*/ 37302 h 229694"/>
                <a:gd name="connsiteX4" fmla="*/ 27955 w 55911"/>
                <a:gd name="connsiteY4" fmla="*/ 106288 h 229694"/>
                <a:gd name="connsiteX5" fmla="*/ 55911 w 55911"/>
                <a:gd name="connsiteY5" fmla="*/ 229694 h 229694"/>
                <a:gd name="connsiteX6" fmla="*/ 0 w 55911"/>
                <a:gd name="connsiteY6" fmla="*/ 106288 h 229694"/>
                <a:gd name="connsiteX7" fmla="*/ 4394 w 55911"/>
                <a:gd name="connsiteY7" fmla="*/ 58253 h 229694"/>
                <a:gd name="connsiteX8" fmla="*/ 16353 w 55911"/>
                <a:gd name="connsiteY8" fmla="*/ 19101 h 229694"/>
                <a:gd name="connsiteX0" fmla="*/ 27061 w 67665"/>
                <a:gd name="connsiteY0" fmla="*/ 11042 h 229694"/>
                <a:gd name="connsiteX1" fmla="*/ 49438 w 67665"/>
                <a:gd name="connsiteY1" fmla="*/ 0 h 229694"/>
                <a:gd name="connsiteX2" fmla="*/ 35334 w 67665"/>
                <a:gd name="connsiteY2" fmla="*/ 37302 h 229694"/>
                <a:gd name="connsiteX3" fmla="*/ 27955 w 67665"/>
                <a:gd name="connsiteY3" fmla="*/ 106288 h 229694"/>
                <a:gd name="connsiteX4" fmla="*/ 55911 w 67665"/>
                <a:gd name="connsiteY4" fmla="*/ 229694 h 229694"/>
                <a:gd name="connsiteX5" fmla="*/ 0 w 67665"/>
                <a:gd name="connsiteY5" fmla="*/ 106288 h 229694"/>
                <a:gd name="connsiteX6" fmla="*/ 4394 w 67665"/>
                <a:gd name="connsiteY6" fmla="*/ 58253 h 229694"/>
                <a:gd name="connsiteX7" fmla="*/ 16353 w 67665"/>
                <a:gd name="connsiteY7" fmla="*/ 19101 h 229694"/>
                <a:gd name="connsiteX8" fmla="*/ 67665 w 67665"/>
                <a:gd name="connsiteY8" fmla="*/ 102482 h 229694"/>
                <a:gd name="connsiteX0" fmla="*/ 27061 w 55911"/>
                <a:gd name="connsiteY0" fmla="*/ 11042 h 229694"/>
                <a:gd name="connsiteX1" fmla="*/ 49438 w 55911"/>
                <a:gd name="connsiteY1" fmla="*/ 0 h 229694"/>
                <a:gd name="connsiteX2" fmla="*/ 35334 w 55911"/>
                <a:gd name="connsiteY2" fmla="*/ 37302 h 229694"/>
                <a:gd name="connsiteX3" fmla="*/ 27955 w 55911"/>
                <a:gd name="connsiteY3" fmla="*/ 106288 h 229694"/>
                <a:gd name="connsiteX4" fmla="*/ 55911 w 55911"/>
                <a:gd name="connsiteY4" fmla="*/ 229694 h 229694"/>
                <a:gd name="connsiteX5" fmla="*/ 0 w 55911"/>
                <a:gd name="connsiteY5" fmla="*/ 106288 h 229694"/>
                <a:gd name="connsiteX6" fmla="*/ 4394 w 55911"/>
                <a:gd name="connsiteY6" fmla="*/ 58253 h 229694"/>
                <a:gd name="connsiteX7" fmla="*/ 16353 w 55911"/>
                <a:gd name="connsiteY7" fmla="*/ 19101 h 229694"/>
                <a:gd name="connsiteX0" fmla="*/ 49438 w 55911"/>
                <a:gd name="connsiteY0" fmla="*/ 0 h 229694"/>
                <a:gd name="connsiteX1" fmla="*/ 35334 w 55911"/>
                <a:gd name="connsiteY1" fmla="*/ 37302 h 229694"/>
                <a:gd name="connsiteX2" fmla="*/ 27955 w 55911"/>
                <a:gd name="connsiteY2" fmla="*/ 106288 h 229694"/>
                <a:gd name="connsiteX3" fmla="*/ 55911 w 55911"/>
                <a:gd name="connsiteY3" fmla="*/ 229694 h 229694"/>
                <a:gd name="connsiteX4" fmla="*/ 0 w 55911"/>
                <a:gd name="connsiteY4" fmla="*/ 106288 h 229694"/>
                <a:gd name="connsiteX5" fmla="*/ 4394 w 55911"/>
                <a:gd name="connsiteY5" fmla="*/ 58253 h 229694"/>
                <a:gd name="connsiteX6" fmla="*/ 16353 w 55911"/>
                <a:gd name="connsiteY6" fmla="*/ 19101 h 22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11" h="229694">
                  <a:moveTo>
                    <a:pt x="49438" y="0"/>
                  </a:moveTo>
                  <a:lnTo>
                    <a:pt x="35334" y="37302"/>
                  </a:lnTo>
                  <a:cubicBezTo>
                    <a:pt x="30544" y="58443"/>
                    <a:pt x="27955" y="82011"/>
                    <a:pt x="27955" y="106288"/>
                  </a:cubicBezTo>
                  <a:cubicBezTo>
                    <a:pt x="27955" y="154842"/>
                    <a:pt x="38312" y="200562"/>
                    <a:pt x="55911" y="229694"/>
                  </a:cubicBezTo>
                  <a:cubicBezTo>
                    <a:pt x="25032" y="229694"/>
                    <a:pt x="0" y="174443"/>
                    <a:pt x="0" y="106288"/>
                  </a:cubicBezTo>
                  <a:cubicBezTo>
                    <a:pt x="0" y="89249"/>
                    <a:pt x="1565" y="73017"/>
                    <a:pt x="4394" y="58253"/>
                  </a:cubicBezTo>
                  <a:lnTo>
                    <a:pt x="16353" y="19101"/>
                  </a:lnTo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30" name="フリーフォーム 429"/>
            <p:cNvSpPr/>
            <p:nvPr/>
          </p:nvSpPr>
          <p:spPr>
            <a:xfrm rot="610876">
              <a:off x="2580596" y="4608326"/>
              <a:ext cx="153096" cy="147545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35585 w 407496"/>
                <a:gd name="connsiteY9" fmla="*/ 392721 h 392721"/>
                <a:gd name="connsiteX10" fmla="*/ 167647 w 407496"/>
                <a:gd name="connsiteY10" fmla="*/ 392720 h 392721"/>
                <a:gd name="connsiteX11" fmla="*/ 146968 w 407496"/>
                <a:gd name="connsiteY11" fmla="*/ 388545 h 392721"/>
                <a:gd name="connsiteX12" fmla="*/ 145241 w 407496"/>
                <a:gd name="connsiteY12" fmla="*/ 387381 h 392721"/>
                <a:gd name="connsiteX13" fmla="*/ 124022 w 407496"/>
                <a:gd name="connsiteY13" fmla="*/ 384849 h 392721"/>
                <a:gd name="connsiteX14" fmla="*/ 99198 w 407496"/>
                <a:gd name="connsiteY14" fmla="*/ 363761 h 392721"/>
                <a:gd name="connsiteX15" fmla="*/ 98212 w 407496"/>
                <a:gd name="connsiteY15" fmla="*/ 361270 h 392721"/>
                <a:gd name="connsiteX16" fmla="*/ 93849 w 407496"/>
                <a:gd name="connsiteY16" fmla="*/ 366650 h 392721"/>
                <a:gd name="connsiteX17" fmla="*/ 52121 w 407496"/>
                <a:gd name="connsiteY17" fmla="*/ 379766 h 392721"/>
                <a:gd name="connsiteX18" fmla="*/ 225 w 407496"/>
                <a:gd name="connsiteY18" fmla="*/ 317806 h 392721"/>
                <a:gd name="connsiteX19" fmla="*/ 20103 w 407496"/>
                <a:gd name="connsiteY19" fmla="*/ 92911 h 392721"/>
                <a:gd name="connsiteX20" fmla="*/ 59509 w 407496"/>
                <a:gd name="connsiteY20" fmla="*/ 43530 h 392721"/>
                <a:gd name="connsiteX21" fmla="*/ 71374 w 407496"/>
                <a:gd name="connsiteY21" fmla="*/ 42206 h 392721"/>
                <a:gd name="connsiteX22" fmla="*/ 74764 w 407496"/>
                <a:gd name="connsiteY22" fmla="*/ 30563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88713 w 407496"/>
                <a:gd name="connsiteY7" fmla="*/ 339594 h 392721"/>
                <a:gd name="connsiteX8" fmla="*/ 235585 w 407496"/>
                <a:gd name="connsiteY8" fmla="*/ 392721 h 392721"/>
                <a:gd name="connsiteX9" fmla="*/ 167647 w 407496"/>
                <a:gd name="connsiteY9" fmla="*/ 392720 h 392721"/>
                <a:gd name="connsiteX10" fmla="*/ 146968 w 407496"/>
                <a:gd name="connsiteY10" fmla="*/ 388545 h 392721"/>
                <a:gd name="connsiteX11" fmla="*/ 145241 w 407496"/>
                <a:gd name="connsiteY11" fmla="*/ 387381 h 392721"/>
                <a:gd name="connsiteX12" fmla="*/ 124022 w 407496"/>
                <a:gd name="connsiteY12" fmla="*/ 384849 h 392721"/>
                <a:gd name="connsiteX13" fmla="*/ 99198 w 407496"/>
                <a:gd name="connsiteY13" fmla="*/ 363761 h 392721"/>
                <a:gd name="connsiteX14" fmla="*/ 98212 w 407496"/>
                <a:gd name="connsiteY14" fmla="*/ 361270 h 392721"/>
                <a:gd name="connsiteX15" fmla="*/ 93849 w 407496"/>
                <a:gd name="connsiteY15" fmla="*/ 366650 h 392721"/>
                <a:gd name="connsiteX16" fmla="*/ 52121 w 407496"/>
                <a:gd name="connsiteY16" fmla="*/ 379766 h 392721"/>
                <a:gd name="connsiteX17" fmla="*/ 225 w 407496"/>
                <a:gd name="connsiteY17" fmla="*/ 317806 h 392721"/>
                <a:gd name="connsiteX18" fmla="*/ 20103 w 407496"/>
                <a:gd name="connsiteY18" fmla="*/ 92911 h 392721"/>
                <a:gd name="connsiteX19" fmla="*/ 59509 w 407496"/>
                <a:gd name="connsiteY19" fmla="*/ 43530 h 392721"/>
                <a:gd name="connsiteX20" fmla="*/ 71374 w 407496"/>
                <a:gd name="connsiteY20" fmla="*/ 42206 h 392721"/>
                <a:gd name="connsiteX21" fmla="*/ 74764 w 407496"/>
                <a:gd name="connsiteY21" fmla="*/ 30563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5 w 407496"/>
                <a:gd name="connsiteY7" fmla="*/ 392721 h 392721"/>
                <a:gd name="connsiteX8" fmla="*/ 167647 w 407496"/>
                <a:gd name="connsiteY8" fmla="*/ 392720 h 392721"/>
                <a:gd name="connsiteX9" fmla="*/ 146968 w 407496"/>
                <a:gd name="connsiteY9" fmla="*/ 388545 h 392721"/>
                <a:gd name="connsiteX10" fmla="*/ 145241 w 407496"/>
                <a:gd name="connsiteY10" fmla="*/ 387381 h 392721"/>
                <a:gd name="connsiteX11" fmla="*/ 124022 w 407496"/>
                <a:gd name="connsiteY11" fmla="*/ 384849 h 392721"/>
                <a:gd name="connsiteX12" fmla="*/ 99198 w 407496"/>
                <a:gd name="connsiteY12" fmla="*/ 363761 h 392721"/>
                <a:gd name="connsiteX13" fmla="*/ 98212 w 407496"/>
                <a:gd name="connsiteY13" fmla="*/ 361270 h 392721"/>
                <a:gd name="connsiteX14" fmla="*/ 93849 w 407496"/>
                <a:gd name="connsiteY14" fmla="*/ 366650 h 392721"/>
                <a:gd name="connsiteX15" fmla="*/ 52121 w 407496"/>
                <a:gd name="connsiteY15" fmla="*/ 379766 h 392721"/>
                <a:gd name="connsiteX16" fmla="*/ 225 w 407496"/>
                <a:gd name="connsiteY16" fmla="*/ 317806 h 392721"/>
                <a:gd name="connsiteX17" fmla="*/ 20103 w 407496"/>
                <a:gd name="connsiteY17" fmla="*/ 92911 h 392721"/>
                <a:gd name="connsiteX18" fmla="*/ 59509 w 407496"/>
                <a:gd name="connsiteY18" fmla="*/ 43530 h 392721"/>
                <a:gd name="connsiteX19" fmla="*/ 71374 w 407496"/>
                <a:gd name="connsiteY19" fmla="*/ 42206 h 392721"/>
                <a:gd name="connsiteX20" fmla="*/ 74764 w 407496"/>
                <a:gd name="connsiteY20" fmla="*/ 30563 h 392721"/>
                <a:gd name="connsiteX21" fmla="*/ 107625 w 407496"/>
                <a:gd name="connsiteY21" fmla="*/ 2811 h 392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7496" h="392721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96882" y="286467"/>
                  </a:lnTo>
                  <a:lnTo>
                    <a:pt x="235585" y="392721"/>
                  </a:ln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31" name="片側の 2 つの角を丸めた四角形 590"/>
            <p:cNvSpPr/>
            <p:nvPr/>
          </p:nvSpPr>
          <p:spPr>
            <a:xfrm rot="2700000">
              <a:off x="2355012" y="4201601"/>
              <a:ext cx="390960" cy="518890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0960" h="518890">
                  <a:moveTo>
                    <a:pt x="146364" y="133357"/>
                  </a:moveTo>
                  <a:lnTo>
                    <a:pt x="147309" y="351643"/>
                  </a:lnTo>
                  <a:lnTo>
                    <a:pt x="355036" y="298929"/>
                  </a:lnTo>
                  <a:lnTo>
                    <a:pt x="390960" y="440493"/>
                  </a:lnTo>
                  <a:lnTo>
                    <a:pt x="90928" y="516630"/>
                  </a:lnTo>
                  <a:cubicBezTo>
                    <a:pt x="51836" y="526550"/>
                    <a:pt x="12105" y="502902"/>
                    <a:pt x="2185" y="463811"/>
                  </a:cubicBezTo>
                  <a:cubicBezTo>
                    <a:pt x="-527" y="453126"/>
                    <a:pt x="-730" y="442395"/>
                    <a:pt x="1661" y="432324"/>
                  </a:cubicBezTo>
                  <a:lnTo>
                    <a:pt x="1661" y="0"/>
                  </a:lnTo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32" name="グループ化 431"/>
            <p:cNvGrpSpPr/>
            <p:nvPr/>
          </p:nvGrpSpPr>
          <p:grpSpPr>
            <a:xfrm>
              <a:off x="3402898" y="3299978"/>
              <a:ext cx="249988" cy="875339"/>
              <a:chOff x="2103284" y="2779612"/>
              <a:chExt cx="283474" cy="992590"/>
            </a:xfrm>
          </p:grpSpPr>
          <p:grpSp>
            <p:nvGrpSpPr>
              <p:cNvPr id="434" name="グループ化 433"/>
              <p:cNvGrpSpPr/>
              <p:nvPr/>
            </p:nvGrpSpPr>
            <p:grpSpPr>
              <a:xfrm rot="19800000">
                <a:off x="2103956" y="2779612"/>
                <a:ext cx="54988" cy="992590"/>
                <a:chOff x="7741920" y="1556792"/>
                <a:chExt cx="99060" cy="1788134"/>
              </a:xfrm>
            </p:grpSpPr>
            <p:sp>
              <p:nvSpPr>
                <p:cNvPr id="448" name="台形 447"/>
                <p:cNvSpPr/>
                <p:nvPr/>
              </p:nvSpPr>
              <p:spPr>
                <a:xfrm>
                  <a:off x="7741920" y="1755256"/>
                  <a:ext cx="99060" cy="1443938"/>
                </a:xfrm>
                <a:prstGeom prst="trapezoid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9" name="片側の 2 つの角を丸めた四角形 448"/>
                <p:cNvSpPr/>
                <p:nvPr/>
              </p:nvSpPr>
              <p:spPr>
                <a:xfrm>
                  <a:off x="7749580" y="1556792"/>
                  <a:ext cx="83740" cy="211182"/>
                </a:xfrm>
                <a:prstGeom prst="round2SameRect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0" name="台形 449"/>
                <p:cNvSpPr/>
                <p:nvPr/>
              </p:nvSpPr>
              <p:spPr>
                <a:xfrm>
                  <a:off x="7741920" y="1900988"/>
                  <a:ext cx="99060" cy="1443938"/>
                </a:xfrm>
                <a:prstGeom prst="trapezoid">
                  <a:avLst>
                    <a:gd name="adj" fmla="val 17308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35" name="グループ化 434"/>
              <p:cNvGrpSpPr/>
              <p:nvPr/>
            </p:nvGrpSpPr>
            <p:grpSpPr>
              <a:xfrm rot="3600000">
                <a:off x="2108836" y="3395378"/>
                <a:ext cx="272370" cy="283474"/>
                <a:chOff x="5348806" y="1498512"/>
                <a:chExt cx="926685" cy="840828"/>
              </a:xfrm>
            </p:grpSpPr>
            <p:sp>
              <p:nvSpPr>
                <p:cNvPr id="436" name="角丸四角形 435"/>
                <p:cNvSpPr/>
                <p:nvPr/>
              </p:nvSpPr>
              <p:spPr>
                <a:xfrm>
                  <a:off x="5457056" y="1700682"/>
                  <a:ext cx="793035" cy="63865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37" name="グループ化 436"/>
                <p:cNvGrpSpPr/>
                <p:nvPr/>
              </p:nvGrpSpPr>
              <p:grpSpPr>
                <a:xfrm>
                  <a:off x="5491303" y="1498512"/>
                  <a:ext cx="784188" cy="519566"/>
                  <a:chOff x="2613062" y="5897006"/>
                  <a:chExt cx="784188" cy="519566"/>
                </a:xfrm>
              </p:grpSpPr>
              <p:sp>
                <p:nvSpPr>
                  <p:cNvPr id="440" name="角丸四角形 439"/>
                  <p:cNvSpPr/>
                  <p:nvPr/>
                </p:nvSpPr>
                <p:spPr>
                  <a:xfrm rot="5400000">
                    <a:off x="2698889" y="608692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1" name="角丸四角形 440"/>
                  <p:cNvSpPr/>
                  <p:nvPr/>
                </p:nvSpPr>
                <p:spPr>
                  <a:xfrm rot="5400000">
                    <a:off x="2902499" y="6086921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2" name="角丸四角形 441"/>
                  <p:cNvSpPr/>
                  <p:nvPr/>
                </p:nvSpPr>
                <p:spPr>
                  <a:xfrm rot="5400000">
                    <a:off x="3115095" y="6097820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3" name="角丸四角形 442"/>
                  <p:cNvSpPr/>
                  <p:nvPr/>
                </p:nvSpPr>
                <p:spPr>
                  <a:xfrm rot="5400000">
                    <a:off x="2698889" y="6063109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4" name="角丸四角形 443"/>
                  <p:cNvSpPr/>
                  <p:nvPr/>
                </p:nvSpPr>
                <p:spPr>
                  <a:xfrm rot="5400000">
                    <a:off x="2902499" y="606311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5" name="角丸四角形 444"/>
                  <p:cNvSpPr/>
                  <p:nvPr/>
                </p:nvSpPr>
                <p:spPr>
                  <a:xfrm rot="5400000">
                    <a:off x="3115095" y="6074009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6" name="角丸四角形 445"/>
                  <p:cNvSpPr/>
                  <p:nvPr/>
                </p:nvSpPr>
                <p:spPr>
                  <a:xfrm rot="5400000">
                    <a:off x="2487021" y="6046858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7" name="角丸四角形 446"/>
                  <p:cNvSpPr/>
                  <p:nvPr/>
                </p:nvSpPr>
                <p:spPr>
                  <a:xfrm rot="5400000">
                    <a:off x="2487021" y="6023047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38" name="角丸四角形 437"/>
                <p:cNvSpPr/>
                <p:nvPr/>
              </p:nvSpPr>
              <p:spPr>
                <a:xfrm rot="20303828">
                  <a:off x="5399095" y="1844666"/>
                  <a:ext cx="340974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9" name="角丸四角形 438"/>
                <p:cNvSpPr/>
                <p:nvPr/>
              </p:nvSpPr>
              <p:spPr>
                <a:xfrm rot="20303828">
                  <a:off x="5348806" y="1824510"/>
                  <a:ext cx="412035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433" name="片側の 2 つの角を丸めた四角形 590"/>
            <p:cNvSpPr/>
            <p:nvPr/>
          </p:nvSpPr>
          <p:spPr>
            <a:xfrm rot="18000000">
              <a:off x="3148041" y="3962072"/>
              <a:ext cx="391700" cy="451706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49220 w 390960"/>
                <a:gd name="connsiteY0" fmla="*/ 67184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49960 w 391700"/>
                <a:gd name="connsiteY0" fmla="*/ 0 h 451706"/>
                <a:gd name="connsiteX1" fmla="*/ 148049 w 391700"/>
                <a:gd name="connsiteY1" fmla="*/ 284459 h 451706"/>
                <a:gd name="connsiteX2" fmla="*/ 355776 w 391700"/>
                <a:gd name="connsiteY2" fmla="*/ 231745 h 451706"/>
                <a:gd name="connsiteX3" fmla="*/ 391700 w 391700"/>
                <a:gd name="connsiteY3" fmla="*/ 373309 h 451706"/>
                <a:gd name="connsiteX4" fmla="*/ 91668 w 391700"/>
                <a:gd name="connsiteY4" fmla="*/ 449446 h 451706"/>
                <a:gd name="connsiteX5" fmla="*/ 2925 w 391700"/>
                <a:gd name="connsiteY5" fmla="*/ 396627 h 451706"/>
                <a:gd name="connsiteX6" fmla="*/ 2401 w 391700"/>
                <a:gd name="connsiteY6" fmla="*/ 365140 h 451706"/>
                <a:gd name="connsiteX7" fmla="*/ 0 w 391700"/>
                <a:gd name="connsiteY7" fmla="*/ 101379 h 451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1700" h="451706">
                  <a:moveTo>
                    <a:pt x="149960" y="0"/>
                  </a:moveTo>
                  <a:lnTo>
                    <a:pt x="148049" y="284459"/>
                  </a:lnTo>
                  <a:lnTo>
                    <a:pt x="355776" y="231745"/>
                  </a:lnTo>
                  <a:lnTo>
                    <a:pt x="391700" y="373309"/>
                  </a:lnTo>
                  <a:lnTo>
                    <a:pt x="91668" y="449446"/>
                  </a:lnTo>
                  <a:cubicBezTo>
                    <a:pt x="52576" y="459366"/>
                    <a:pt x="12845" y="435718"/>
                    <a:pt x="2925" y="396627"/>
                  </a:cubicBezTo>
                  <a:cubicBezTo>
                    <a:pt x="213" y="385942"/>
                    <a:pt x="10" y="375211"/>
                    <a:pt x="2401" y="365140"/>
                  </a:cubicBezTo>
                  <a:cubicBezTo>
                    <a:pt x="1601" y="277220"/>
                    <a:pt x="800" y="189299"/>
                    <a:pt x="0" y="101379"/>
                  </a:cubicBezTo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451" name="グループ化 450"/>
          <p:cNvGrpSpPr>
            <a:grpSpLocks noChangeAspect="1"/>
          </p:cNvGrpSpPr>
          <p:nvPr/>
        </p:nvGrpSpPr>
        <p:grpSpPr>
          <a:xfrm>
            <a:off x="4628447" y="4613716"/>
            <a:ext cx="824407" cy="1693864"/>
            <a:chOff x="4359665" y="3299979"/>
            <a:chExt cx="1374011" cy="2823107"/>
          </a:xfrm>
        </p:grpSpPr>
        <p:sp>
          <p:nvSpPr>
            <p:cNvPr id="452" name="星 24 451"/>
            <p:cNvSpPr/>
            <p:nvPr/>
          </p:nvSpPr>
          <p:spPr>
            <a:xfrm>
              <a:off x="4702455" y="3473822"/>
              <a:ext cx="480409" cy="489585"/>
            </a:xfrm>
            <a:prstGeom prst="star24">
              <a:avLst>
                <a:gd name="adj" fmla="val 47257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3" name="円/楕円 452"/>
            <p:cNvSpPr/>
            <p:nvPr/>
          </p:nvSpPr>
          <p:spPr>
            <a:xfrm rot="900000" flipH="1">
              <a:off x="5103118" y="3757886"/>
              <a:ext cx="81367" cy="125751"/>
            </a:xfrm>
            <a:prstGeom prst="ellipse">
              <a:avLst/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4" name="円/楕円 453"/>
            <p:cNvSpPr/>
            <p:nvPr/>
          </p:nvSpPr>
          <p:spPr>
            <a:xfrm rot="20700000">
              <a:off x="4697971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5" name="台形 454"/>
            <p:cNvSpPr/>
            <p:nvPr/>
          </p:nvSpPr>
          <p:spPr>
            <a:xfrm>
              <a:off x="4853481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6" name="台形 455"/>
            <p:cNvSpPr/>
            <p:nvPr/>
          </p:nvSpPr>
          <p:spPr>
            <a:xfrm rot="10800000">
              <a:off x="4778788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7" name="円/楕円 456"/>
            <p:cNvSpPr/>
            <p:nvPr/>
          </p:nvSpPr>
          <p:spPr>
            <a:xfrm>
              <a:off x="4736656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8" name="フリーフォーム 457"/>
            <p:cNvSpPr/>
            <p:nvPr/>
          </p:nvSpPr>
          <p:spPr>
            <a:xfrm>
              <a:off x="4649982" y="4097336"/>
              <a:ext cx="593730" cy="722313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69871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23860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820 w 593730"/>
                <a:gd name="connsiteY10" fmla="*/ 948532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257635 w 593730"/>
                <a:gd name="connsiteY9" fmla="*/ 990141 h 992180"/>
                <a:gd name="connsiteX10" fmla="*/ 30014 w 593730"/>
                <a:gd name="connsiteY10" fmla="*/ 722313 h 992180"/>
                <a:gd name="connsiteX11" fmla="*/ 38914 w 593730"/>
                <a:gd name="connsiteY11" fmla="*/ 638688 h 992180"/>
                <a:gd name="connsiteX12" fmla="*/ 0 w 593730"/>
                <a:gd name="connsiteY12" fmla="*/ 101424 h 992180"/>
                <a:gd name="connsiteX13" fmla="*/ 98957 w 593730"/>
                <a:gd name="connsiteY13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289987 w 593730"/>
                <a:gd name="connsiteY8" fmla="*/ 940147 h 992180"/>
                <a:gd name="connsiteX9" fmla="*/ 30014 w 593730"/>
                <a:gd name="connsiteY9" fmla="*/ 722313 h 992180"/>
                <a:gd name="connsiteX10" fmla="*/ 38914 w 593730"/>
                <a:gd name="connsiteY10" fmla="*/ 638688 h 992180"/>
                <a:gd name="connsiteX11" fmla="*/ 0 w 593730"/>
                <a:gd name="connsiteY11" fmla="*/ 101424 h 992180"/>
                <a:gd name="connsiteX12" fmla="*/ 98957 w 593730"/>
                <a:gd name="connsiteY12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446578 w 593730"/>
                <a:gd name="connsiteY2" fmla="*/ 0 h 992180"/>
                <a:gd name="connsiteX3" fmla="*/ 494773 w 593730"/>
                <a:gd name="connsiteY3" fmla="*/ 0 h 992180"/>
                <a:gd name="connsiteX4" fmla="*/ 593730 w 593730"/>
                <a:gd name="connsiteY4" fmla="*/ 101424 h 992180"/>
                <a:gd name="connsiteX5" fmla="*/ 535767 w 593730"/>
                <a:gd name="connsiteY5" fmla="*/ 638690 h 992180"/>
                <a:gd name="connsiteX6" fmla="*/ 589909 w 593730"/>
                <a:gd name="connsiteY6" fmla="*/ 948532 h 992180"/>
                <a:gd name="connsiteX7" fmla="*/ 323658 w 593730"/>
                <a:gd name="connsiteY7" fmla="*/ 992180 h 992180"/>
                <a:gd name="connsiteX8" fmla="*/ 30014 w 593730"/>
                <a:gd name="connsiteY8" fmla="*/ 722313 h 992180"/>
                <a:gd name="connsiteX9" fmla="*/ 38914 w 593730"/>
                <a:gd name="connsiteY9" fmla="*/ 638688 h 992180"/>
                <a:gd name="connsiteX10" fmla="*/ 0 w 593730"/>
                <a:gd name="connsiteY10" fmla="*/ 101424 h 992180"/>
                <a:gd name="connsiteX11" fmla="*/ 98957 w 593730"/>
                <a:gd name="connsiteY11" fmla="*/ 0 h 992180"/>
                <a:gd name="connsiteX0" fmla="*/ 98957 w 593730"/>
                <a:gd name="connsiteY0" fmla="*/ 0 h 948532"/>
                <a:gd name="connsiteX1" fmla="*/ 154266 w 593730"/>
                <a:gd name="connsiteY1" fmla="*/ 0 h 948532"/>
                <a:gd name="connsiteX2" fmla="*/ 446578 w 593730"/>
                <a:gd name="connsiteY2" fmla="*/ 0 h 948532"/>
                <a:gd name="connsiteX3" fmla="*/ 494773 w 593730"/>
                <a:gd name="connsiteY3" fmla="*/ 0 h 948532"/>
                <a:gd name="connsiteX4" fmla="*/ 593730 w 593730"/>
                <a:gd name="connsiteY4" fmla="*/ 101424 h 948532"/>
                <a:gd name="connsiteX5" fmla="*/ 535767 w 593730"/>
                <a:gd name="connsiteY5" fmla="*/ 638690 h 948532"/>
                <a:gd name="connsiteX6" fmla="*/ 589909 w 593730"/>
                <a:gd name="connsiteY6" fmla="*/ 948532 h 948532"/>
                <a:gd name="connsiteX7" fmla="*/ 30014 w 593730"/>
                <a:gd name="connsiteY7" fmla="*/ 722313 h 948532"/>
                <a:gd name="connsiteX8" fmla="*/ 38914 w 593730"/>
                <a:gd name="connsiteY8" fmla="*/ 638688 h 948532"/>
                <a:gd name="connsiteX9" fmla="*/ 0 w 593730"/>
                <a:gd name="connsiteY9" fmla="*/ 101424 h 948532"/>
                <a:gd name="connsiteX10" fmla="*/ 98957 w 593730"/>
                <a:gd name="connsiteY10" fmla="*/ 0 h 948532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38914 w 593730"/>
                <a:gd name="connsiteY8" fmla="*/ 638688 h 722313"/>
                <a:gd name="connsiteX9" fmla="*/ 0 w 593730"/>
                <a:gd name="connsiteY9" fmla="*/ 101424 h 722313"/>
                <a:gd name="connsiteX10" fmla="*/ 98957 w 593730"/>
                <a:gd name="connsiteY10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35767 w 593730"/>
                <a:gd name="connsiteY5" fmla="*/ 638690 h 722313"/>
                <a:gd name="connsiteX6" fmla="*/ 544666 w 593730"/>
                <a:gd name="connsiteY6" fmla="*/ 722313 h 722313"/>
                <a:gd name="connsiteX7" fmla="*/ 30014 w 593730"/>
                <a:gd name="connsiteY7" fmla="*/ 722313 h 722313"/>
                <a:gd name="connsiteX8" fmla="*/ 0 w 593730"/>
                <a:gd name="connsiteY8" fmla="*/ 101424 h 722313"/>
                <a:gd name="connsiteX9" fmla="*/ 98957 w 593730"/>
                <a:gd name="connsiteY9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44666 w 593730"/>
                <a:gd name="connsiteY5" fmla="*/ 722313 h 722313"/>
                <a:gd name="connsiteX6" fmla="*/ 30014 w 593730"/>
                <a:gd name="connsiteY6" fmla="*/ 72231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544666 w 593730"/>
                <a:gd name="connsiteY5" fmla="*/ 722313 h 722313"/>
                <a:gd name="connsiteX6" fmla="*/ 106214 w 593730"/>
                <a:gd name="connsiteY6" fmla="*/ 72231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446578 w 593730"/>
                <a:gd name="connsiteY2" fmla="*/ 0 h 722313"/>
                <a:gd name="connsiteX3" fmla="*/ 494773 w 593730"/>
                <a:gd name="connsiteY3" fmla="*/ 0 h 722313"/>
                <a:gd name="connsiteX4" fmla="*/ 593730 w 593730"/>
                <a:gd name="connsiteY4" fmla="*/ 101424 h 722313"/>
                <a:gd name="connsiteX5" fmla="*/ 471006 w 593730"/>
                <a:gd name="connsiteY5" fmla="*/ 722313 h 722313"/>
                <a:gd name="connsiteX6" fmla="*/ 106214 w 593730"/>
                <a:gd name="connsiteY6" fmla="*/ 722313 h 722313"/>
                <a:gd name="connsiteX7" fmla="*/ 0 w 593730"/>
                <a:gd name="connsiteY7" fmla="*/ 101424 h 722313"/>
                <a:gd name="connsiteX8" fmla="*/ 98957 w 593730"/>
                <a:gd name="connsiteY8" fmla="*/ 0 h 722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3730" h="722313">
                  <a:moveTo>
                    <a:pt x="98957" y="0"/>
                  </a:moveTo>
                  <a:lnTo>
                    <a:pt x="154266" y="0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471006" y="722313"/>
                  </a:lnTo>
                  <a:lnTo>
                    <a:pt x="106214" y="722313"/>
                  </a:lnTo>
                  <a:cubicBezTo>
                    <a:pt x="96209" y="515350"/>
                    <a:pt x="10005" y="308387"/>
                    <a:pt x="0" y="101424"/>
                  </a:cubicBez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9" name="フリーフォーム 458"/>
            <p:cNvSpPr/>
            <p:nvPr/>
          </p:nvSpPr>
          <p:spPr>
            <a:xfrm rot="10800000">
              <a:off x="4678049" y="4835139"/>
              <a:ext cx="526588" cy="1197503"/>
            </a:xfrm>
            <a:custGeom>
              <a:avLst/>
              <a:gdLst>
                <a:gd name="connsiteX0" fmla="*/ 569450 w 569450"/>
                <a:gd name="connsiteY0" fmla="*/ 1041783 h 1041783"/>
                <a:gd name="connsiteX1" fmla="*/ 0 w 569450"/>
                <a:gd name="connsiteY1" fmla="*/ 1041783 h 1041783"/>
                <a:gd name="connsiteX2" fmla="*/ 52101 w 569450"/>
                <a:gd name="connsiteY2" fmla="*/ 739362 h 1041783"/>
                <a:gd name="connsiteX3" fmla="*/ 155659 w 569450"/>
                <a:gd name="connsiteY3" fmla="*/ 0 h 1041783"/>
                <a:gd name="connsiteX4" fmla="*/ 277981 w 569450"/>
                <a:gd name="connsiteY4" fmla="*/ 0 h 1041783"/>
                <a:gd name="connsiteX5" fmla="*/ 277981 w 569450"/>
                <a:gd name="connsiteY5" fmla="*/ 704754 h 1041783"/>
                <a:gd name="connsiteX6" fmla="*/ 292572 w 569450"/>
                <a:gd name="connsiteY6" fmla="*/ 704754 h 1041783"/>
                <a:gd name="connsiteX7" fmla="*/ 292572 w 569450"/>
                <a:gd name="connsiteY7" fmla="*/ 0 h 1041783"/>
                <a:gd name="connsiteX8" fmla="*/ 414893 w 569450"/>
                <a:gd name="connsiteY8" fmla="*/ 0 h 1041783"/>
                <a:gd name="connsiteX9" fmla="*/ 523237 w 569450"/>
                <a:gd name="connsiteY9" fmla="*/ 773539 h 1041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9450" h="1041783">
                  <a:moveTo>
                    <a:pt x="569450" y="1041783"/>
                  </a:moveTo>
                  <a:lnTo>
                    <a:pt x="0" y="1041783"/>
                  </a:lnTo>
                  <a:lnTo>
                    <a:pt x="52101" y="739362"/>
                  </a:lnTo>
                  <a:lnTo>
                    <a:pt x="155659" y="0"/>
                  </a:lnTo>
                  <a:lnTo>
                    <a:pt x="277981" y="0"/>
                  </a:lnTo>
                  <a:lnTo>
                    <a:pt x="277981" y="704754"/>
                  </a:lnTo>
                  <a:lnTo>
                    <a:pt x="292572" y="704754"/>
                  </a:lnTo>
                  <a:lnTo>
                    <a:pt x="292572" y="0"/>
                  </a:lnTo>
                  <a:lnTo>
                    <a:pt x="414893" y="0"/>
                  </a:lnTo>
                  <a:lnTo>
                    <a:pt x="523237" y="773539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0" name="台形 529"/>
            <p:cNvSpPr/>
            <p:nvPr/>
          </p:nvSpPr>
          <p:spPr>
            <a:xfrm rot="10800000" flipV="1">
              <a:off x="4886701" y="4171308"/>
              <a:ext cx="120292" cy="564241"/>
            </a:xfrm>
            <a:custGeom>
              <a:avLst/>
              <a:gdLst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0 w 120292"/>
                <a:gd name="connsiteY4" fmla="*/ 451313 h 451313"/>
                <a:gd name="connsiteX0" fmla="*/ 0 w 120292"/>
                <a:gd name="connsiteY0" fmla="*/ 451313 h 451313"/>
                <a:gd name="connsiteX1" fmla="*/ 34837 w 120292"/>
                <a:gd name="connsiteY1" fmla="*/ 0 h 451313"/>
                <a:gd name="connsiteX2" fmla="*/ 85455 w 120292"/>
                <a:gd name="connsiteY2" fmla="*/ 0 h 451313"/>
                <a:gd name="connsiteX3" fmla="*/ 120292 w 120292"/>
                <a:gd name="connsiteY3" fmla="*/ 451313 h 451313"/>
                <a:gd name="connsiteX4" fmla="*/ 57150 w 120292"/>
                <a:gd name="connsiteY4" fmla="*/ 448318 h 451313"/>
                <a:gd name="connsiteX5" fmla="*/ 0 w 120292"/>
                <a:gd name="connsiteY5" fmla="*/ 451313 h 451313"/>
                <a:gd name="connsiteX0" fmla="*/ 0 w 120292"/>
                <a:gd name="connsiteY0" fmla="*/ 451313 h 498324"/>
                <a:gd name="connsiteX1" fmla="*/ 34837 w 120292"/>
                <a:gd name="connsiteY1" fmla="*/ 0 h 498324"/>
                <a:gd name="connsiteX2" fmla="*/ 85455 w 120292"/>
                <a:gd name="connsiteY2" fmla="*/ 0 h 498324"/>
                <a:gd name="connsiteX3" fmla="*/ 120292 w 120292"/>
                <a:gd name="connsiteY3" fmla="*/ 451313 h 498324"/>
                <a:gd name="connsiteX4" fmla="*/ 59531 w 120292"/>
                <a:gd name="connsiteY4" fmla="*/ 498324 h 498324"/>
                <a:gd name="connsiteX5" fmla="*/ 0 w 120292"/>
                <a:gd name="connsiteY5" fmla="*/ 451313 h 498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292" h="498324">
                  <a:moveTo>
                    <a:pt x="0" y="451313"/>
                  </a:moveTo>
                  <a:lnTo>
                    <a:pt x="34837" y="0"/>
                  </a:lnTo>
                  <a:lnTo>
                    <a:pt x="85455" y="0"/>
                  </a:lnTo>
                  <a:lnTo>
                    <a:pt x="120292" y="451313"/>
                  </a:lnTo>
                  <a:lnTo>
                    <a:pt x="59531" y="498324"/>
                  </a:lnTo>
                  <a:lnTo>
                    <a:pt x="0" y="451313"/>
                  </a:lnTo>
                  <a:close/>
                </a:path>
              </a:pathLst>
            </a:custGeom>
            <a:pattFill prst="lgConfetti">
              <a:fgClr>
                <a:srgbClr val="4472C4">
                  <a:lumMod val="75000"/>
                </a:srgbClr>
              </a:fgClr>
              <a:bgClr>
                <a:srgbClr val="4472C4">
                  <a:lumMod val="50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1" name="台形 460"/>
            <p:cNvSpPr/>
            <p:nvPr/>
          </p:nvSpPr>
          <p:spPr>
            <a:xfrm rot="10800000">
              <a:off x="4902177" y="4097334"/>
              <a:ext cx="89340" cy="73973"/>
            </a:xfrm>
            <a:prstGeom prst="trapezoid">
              <a:avLst/>
            </a:prstGeom>
            <a:pattFill prst="lgConfetti">
              <a:fgClr>
                <a:srgbClr val="4472C4">
                  <a:lumMod val="75000"/>
                </a:srgbClr>
              </a:fgClr>
              <a:bgClr>
                <a:srgbClr val="4472C4">
                  <a:lumMod val="50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2" name="フリーフォーム 461"/>
            <p:cNvSpPr/>
            <p:nvPr/>
          </p:nvSpPr>
          <p:spPr>
            <a:xfrm rot="10800000">
              <a:off x="4778788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3" name="フリーフォーム 462"/>
            <p:cNvSpPr/>
            <p:nvPr/>
          </p:nvSpPr>
          <p:spPr>
            <a:xfrm>
              <a:off x="4649981" y="4097336"/>
              <a:ext cx="593730" cy="722313"/>
            </a:xfrm>
            <a:custGeom>
              <a:avLst/>
              <a:gdLst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0 w 593730"/>
                <a:gd name="connsiteY12" fmla="*/ 101424 h 722313"/>
                <a:gd name="connsiteX13" fmla="*/ 98957 w 593730"/>
                <a:gd name="connsiteY13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16493 w 593730"/>
                <a:gd name="connsiteY12" fmla="*/ 525464 h 722313"/>
                <a:gd name="connsiteX13" fmla="*/ 0 w 593730"/>
                <a:gd name="connsiteY13" fmla="*/ 101424 h 722313"/>
                <a:gd name="connsiteX14" fmla="*/ 98957 w 593730"/>
                <a:gd name="connsiteY14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44666 w 593730"/>
                <a:gd name="connsiteY10" fmla="*/ 722313 h 722313"/>
                <a:gd name="connsiteX11" fmla="*/ 30014 w 593730"/>
                <a:gd name="connsiteY11" fmla="*/ 722313 h 722313"/>
                <a:gd name="connsiteX12" fmla="*/ 57768 w 593730"/>
                <a:gd name="connsiteY12" fmla="*/ 538164 h 722313"/>
                <a:gd name="connsiteX13" fmla="*/ 0 w 593730"/>
                <a:gd name="connsiteY13" fmla="*/ 101424 h 722313"/>
                <a:gd name="connsiteX14" fmla="*/ 98957 w 593730"/>
                <a:gd name="connsiteY14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59418 w 593730"/>
                <a:gd name="connsiteY10" fmla="*/ 519114 h 722313"/>
                <a:gd name="connsiteX11" fmla="*/ 544666 w 593730"/>
                <a:gd name="connsiteY11" fmla="*/ 722313 h 722313"/>
                <a:gd name="connsiteX12" fmla="*/ 30014 w 593730"/>
                <a:gd name="connsiteY12" fmla="*/ 722313 h 722313"/>
                <a:gd name="connsiteX13" fmla="*/ 57768 w 593730"/>
                <a:gd name="connsiteY13" fmla="*/ 538164 h 722313"/>
                <a:gd name="connsiteX14" fmla="*/ 0 w 593730"/>
                <a:gd name="connsiteY14" fmla="*/ 101424 h 722313"/>
                <a:gd name="connsiteX15" fmla="*/ 98957 w 593730"/>
                <a:gd name="connsiteY15" fmla="*/ 0 h 722313"/>
                <a:gd name="connsiteX0" fmla="*/ 98957 w 593730"/>
                <a:gd name="connsiteY0" fmla="*/ 0 h 722313"/>
                <a:gd name="connsiteX1" fmla="*/ 154266 w 593730"/>
                <a:gd name="connsiteY1" fmla="*/ 0 h 722313"/>
                <a:gd name="connsiteX2" fmla="*/ 160556 w 593730"/>
                <a:gd name="connsiteY2" fmla="*/ 0 h 722313"/>
                <a:gd name="connsiteX3" fmla="*/ 160518 w 593730"/>
                <a:gd name="connsiteY3" fmla="*/ 620 h 722313"/>
                <a:gd name="connsiteX4" fmla="*/ 296865 w 593730"/>
                <a:gd name="connsiteY4" fmla="*/ 448278 h 722313"/>
                <a:gd name="connsiteX5" fmla="*/ 433212 w 593730"/>
                <a:gd name="connsiteY5" fmla="*/ 620 h 722313"/>
                <a:gd name="connsiteX6" fmla="*/ 433174 w 593730"/>
                <a:gd name="connsiteY6" fmla="*/ 0 h 722313"/>
                <a:gd name="connsiteX7" fmla="*/ 446578 w 593730"/>
                <a:gd name="connsiteY7" fmla="*/ 0 h 722313"/>
                <a:gd name="connsiteX8" fmla="*/ 494773 w 593730"/>
                <a:gd name="connsiteY8" fmla="*/ 0 h 722313"/>
                <a:gd name="connsiteX9" fmla="*/ 593730 w 593730"/>
                <a:gd name="connsiteY9" fmla="*/ 101424 h 722313"/>
                <a:gd name="connsiteX10" fmla="*/ 518143 w 593730"/>
                <a:gd name="connsiteY10" fmla="*/ 519114 h 722313"/>
                <a:gd name="connsiteX11" fmla="*/ 544666 w 593730"/>
                <a:gd name="connsiteY11" fmla="*/ 722313 h 722313"/>
                <a:gd name="connsiteX12" fmla="*/ 30014 w 593730"/>
                <a:gd name="connsiteY12" fmla="*/ 722313 h 722313"/>
                <a:gd name="connsiteX13" fmla="*/ 57768 w 593730"/>
                <a:gd name="connsiteY13" fmla="*/ 538164 h 722313"/>
                <a:gd name="connsiteX14" fmla="*/ 0 w 593730"/>
                <a:gd name="connsiteY14" fmla="*/ 101424 h 722313"/>
                <a:gd name="connsiteX15" fmla="*/ 98957 w 593730"/>
                <a:gd name="connsiteY15" fmla="*/ 0 h 722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93730" h="722313">
                  <a:moveTo>
                    <a:pt x="98957" y="0"/>
                  </a:moveTo>
                  <a:lnTo>
                    <a:pt x="154266" y="0"/>
                  </a:lnTo>
                  <a:lnTo>
                    <a:pt x="160556" y="0"/>
                  </a:lnTo>
                  <a:cubicBezTo>
                    <a:pt x="160543" y="207"/>
                    <a:pt x="160531" y="413"/>
                    <a:pt x="160518" y="620"/>
                  </a:cubicBezTo>
                  <a:cubicBezTo>
                    <a:pt x="160518" y="247855"/>
                    <a:pt x="280947" y="448278"/>
                    <a:pt x="296865" y="448278"/>
                  </a:cubicBezTo>
                  <a:cubicBezTo>
                    <a:pt x="312784" y="448278"/>
                    <a:pt x="433212" y="247855"/>
                    <a:pt x="433212" y="620"/>
                  </a:cubicBezTo>
                  <a:cubicBezTo>
                    <a:pt x="433199" y="413"/>
                    <a:pt x="433187" y="207"/>
                    <a:pt x="433174" y="0"/>
                  </a:cubicBez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18143" y="519114"/>
                  </a:lnTo>
                  <a:lnTo>
                    <a:pt x="544666" y="722313"/>
                  </a:lnTo>
                  <a:lnTo>
                    <a:pt x="30014" y="722313"/>
                  </a:lnTo>
                  <a:lnTo>
                    <a:pt x="57768" y="538164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4" name="正方形/長方形 463"/>
            <p:cNvSpPr/>
            <p:nvPr/>
          </p:nvSpPr>
          <p:spPr>
            <a:xfrm>
              <a:off x="4675999" y="4793987"/>
              <a:ext cx="526163" cy="52006"/>
            </a:xfrm>
            <a:prstGeom prst="rect">
              <a:avLst/>
            </a:prstGeom>
            <a:solidFill>
              <a:srgbClr val="FFC000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5" name="角丸四角形 464"/>
            <p:cNvSpPr/>
            <p:nvPr/>
          </p:nvSpPr>
          <p:spPr>
            <a:xfrm>
              <a:off x="4890223" y="4783931"/>
              <a:ext cx="111651" cy="67542"/>
            </a:xfrm>
            <a:prstGeom prst="round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6" name="フリーフォーム 465"/>
            <p:cNvSpPr/>
            <p:nvPr/>
          </p:nvSpPr>
          <p:spPr>
            <a:xfrm>
              <a:off x="4598375" y="4097335"/>
              <a:ext cx="257100" cy="1060318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  <a:gd name="connsiteX0" fmla="*/ 135957 w 221382"/>
                <a:gd name="connsiteY0" fmla="*/ 0 h 992188"/>
                <a:gd name="connsiteX1" fmla="*/ 170175 w 221382"/>
                <a:gd name="connsiteY1" fmla="*/ 0 h 992188"/>
                <a:gd name="connsiteX2" fmla="*/ 221382 w 221382"/>
                <a:gd name="connsiteY2" fmla="*/ 427731 h 992188"/>
                <a:gd name="connsiteX3" fmla="*/ 171599 w 221382"/>
                <a:gd name="connsiteY3" fmla="*/ 903156 h 992188"/>
                <a:gd name="connsiteX4" fmla="*/ 0 w 221382"/>
                <a:gd name="connsiteY4" fmla="*/ 992188 h 992188"/>
                <a:gd name="connsiteX5" fmla="*/ 93172 w 221382"/>
                <a:gd name="connsiteY5" fmla="*/ 568725 h 992188"/>
                <a:gd name="connsiteX6" fmla="*/ 27477 w 221382"/>
                <a:gd name="connsiteY6" fmla="*/ 108480 h 992188"/>
                <a:gd name="connsiteX7" fmla="*/ 135957 w 221382"/>
                <a:gd name="connsiteY7" fmla="*/ 0 h 992188"/>
                <a:gd name="connsiteX0" fmla="*/ 135957 w 221382"/>
                <a:gd name="connsiteY0" fmla="*/ 0 h 1060318"/>
                <a:gd name="connsiteX1" fmla="*/ 170175 w 221382"/>
                <a:gd name="connsiteY1" fmla="*/ 0 h 1060318"/>
                <a:gd name="connsiteX2" fmla="*/ 221382 w 221382"/>
                <a:gd name="connsiteY2" fmla="*/ 427731 h 1060318"/>
                <a:gd name="connsiteX3" fmla="*/ 126355 w 221382"/>
                <a:gd name="connsiteY3" fmla="*/ 1060318 h 1060318"/>
                <a:gd name="connsiteX4" fmla="*/ 0 w 221382"/>
                <a:gd name="connsiteY4" fmla="*/ 992188 h 1060318"/>
                <a:gd name="connsiteX5" fmla="*/ 93172 w 221382"/>
                <a:gd name="connsiteY5" fmla="*/ 568725 h 1060318"/>
                <a:gd name="connsiteX6" fmla="*/ 27477 w 221382"/>
                <a:gd name="connsiteY6" fmla="*/ 108480 h 1060318"/>
                <a:gd name="connsiteX7" fmla="*/ 135957 w 221382"/>
                <a:gd name="connsiteY7" fmla="*/ 0 h 1060318"/>
                <a:gd name="connsiteX0" fmla="*/ 150244 w 235669"/>
                <a:gd name="connsiteY0" fmla="*/ 0 h 1060318"/>
                <a:gd name="connsiteX1" fmla="*/ 184462 w 235669"/>
                <a:gd name="connsiteY1" fmla="*/ 0 h 1060318"/>
                <a:gd name="connsiteX2" fmla="*/ 235669 w 235669"/>
                <a:gd name="connsiteY2" fmla="*/ 427731 h 1060318"/>
                <a:gd name="connsiteX3" fmla="*/ 140642 w 235669"/>
                <a:gd name="connsiteY3" fmla="*/ 1060318 h 1060318"/>
                <a:gd name="connsiteX4" fmla="*/ 0 w 235669"/>
                <a:gd name="connsiteY4" fmla="*/ 985044 h 1060318"/>
                <a:gd name="connsiteX5" fmla="*/ 107459 w 235669"/>
                <a:gd name="connsiteY5" fmla="*/ 568725 h 1060318"/>
                <a:gd name="connsiteX6" fmla="*/ 41764 w 235669"/>
                <a:gd name="connsiteY6" fmla="*/ 108480 h 1060318"/>
                <a:gd name="connsiteX7" fmla="*/ 150244 w 235669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107459 w 257100"/>
                <a:gd name="connsiteY5" fmla="*/ 568725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86027 w 257100"/>
                <a:gd name="connsiteY5" fmla="*/ 580631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100" h="1060318">
                  <a:moveTo>
                    <a:pt x="150244" y="0"/>
                  </a:moveTo>
                  <a:lnTo>
                    <a:pt x="184462" y="0"/>
                  </a:lnTo>
                  <a:lnTo>
                    <a:pt x="257100" y="537268"/>
                  </a:lnTo>
                  <a:lnTo>
                    <a:pt x="140642" y="1060318"/>
                  </a:lnTo>
                  <a:lnTo>
                    <a:pt x="0" y="985044"/>
                  </a:lnTo>
                  <a:lnTo>
                    <a:pt x="86027" y="580631"/>
                  </a:lnTo>
                  <a:lnTo>
                    <a:pt x="41764" y="108480"/>
                  </a:lnTo>
                  <a:cubicBezTo>
                    <a:pt x="41764" y="48568"/>
                    <a:pt x="90332" y="0"/>
                    <a:pt x="150244" y="0"/>
                  </a:cubicBez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7" name="フリーフォーム 466"/>
            <p:cNvSpPr/>
            <p:nvPr/>
          </p:nvSpPr>
          <p:spPr>
            <a:xfrm>
              <a:off x="4697567" y="4097334"/>
              <a:ext cx="154060" cy="495106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71625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113 w 141525"/>
                <a:gd name="connsiteY2" fmla="*/ 282147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67399"/>
                <a:gd name="connsiteY0" fmla="*/ 0 h 514628"/>
                <a:gd name="connsiteX1" fmla="*/ 167399 w 167399"/>
                <a:gd name="connsiteY1" fmla="*/ 514628 h 514628"/>
                <a:gd name="connsiteX2" fmla="*/ 113 w 167399"/>
                <a:gd name="connsiteY2" fmla="*/ 282147 h 514628"/>
                <a:gd name="connsiteX3" fmla="*/ 71644 w 167399"/>
                <a:gd name="connsiteY3" fmla="*/ 222429 h 514628"/>
                <a:gd name="connsiteX4" fmla="*/ 0 w 167399"/>
                <a:gd name="connsiteY4" fmla="*/ 182510 h 514628"/>
                <a:gd name="connsiteX5" fmla="*/ 53513 w 167399"/>
                <a:gd name="connsiteY5" fmla="*/ 19 h 514628"/>
                <a:gd name="connsiteX6" fmla="*/ 97517 w 167399"/>
                <a:gd name="connsiteY6" fmla="*/ 0 h 514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7399" h="514628">
                  <a:moveTo>
                    <a:pt x="97517" y="0"/>
                  </a:moveTo>
                  <a:lnTo>
                    <a:pt x="167399" y="514628"/>
                  </a:lnTo>
                  <a:lnTo>
                    <a:pt x="113" y="282147"/>
                  </a:lnTo>
                  <a:lnTo>
                    <a:pt x="71644" y="222429"/>
                  </a:lnTo>
                  <a:lnTo>
                    <a:pt x="0" y="182510"/>
                  </a:lnTo>
                  <a:lnTo>
                    <a:pt x="53513" y="19"/>
                  </a:lnTo>
                  <a:lnTo>
                    <a:pt x="97517" y="0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8" name="片側の 2 つの角を丸めた四角形 467"/>
            <p:cNvSpPr/>
            <p:nvPr/>
          </p:nvSpPr>
          <p:spPr>
            <a:xfrm rot="11518702">
              <a:off x="4616696" y="4831072"/>
              <a:ext cx="100919" cy="232136"/>
            </a:xfrm>
            <a:prstGeom prst="round2SameRect">
              <a:avLst>
                <a:gd name="adj1" fmla="val 16667"/>
                <a:gd name="adj2" fmla="val 2505"/>
              </a:avLst>
            </a:pr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9" name="フリーフォーム 468"/>
            <p:cNvSpPr/>
            <p:nvPr/>
          </p:nvSpPr>
          <p:spPr>
            <a:xfrm flipH="1">
              <a:off x="5039133" y="4097335"/>
              <a:ext cx="257100" cy="1060318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  <a:gd name="connsiteX0" fmla="*/ 135957 w 221382"/>
                <a:gd name="connsiteY0" fmla="*/ 0 h 992188"/>
                <a:gd name="connsiteX1" fmla="*/ 170175 w 221382"/>
                <a:gd name="connsiteY1" fmla="*/ 0 h 992188"/>
                <a:gd name="connsiteX2" fmla="*/ 221382 w 221382"/>
                <a:gd name="connsiteY2" fmla="*/ 427731 h 992188"/>
                <a:gd name="connsiteX3" fmla="*/ 171599 w 221382"/>
                <a:gd name="connsiteY3" fmla="*/ 903156 h 992188"/>
                <a:gd name="connsiteX4" fmla="*/ 0 w 221382"/>
                <a:gd name="connsiteY4" fmla="*/ 992188 h 992188"/>
                <a:gd name="connsiteX5" fmla="*/ 93172 w 221382"/>
                <a:gd name="connsiteY5" fmla="*/ 568725 h 992188"/>
                <a:gd name="connsiteX6" fmla="*/ 27477 w 221382"/>
                <a:gd name="connsiteY6" fmla="*/ 108480 h 992188"/>
                <a:gd name="connsiteX7" fmla="*/ 135957 w 221382"/>
                <a:gd name="connsiteY7" fmla="*/ 0 h 992188"/>
                <a:gd name="connsiteX0" fmla="*/ 135957 w 221382"/>
                <a:gd name="connsiteY0" fmla="*/ 0 h 1060318"/>
                <a:gd name="connsiteX1" fmla="*/ 170175 w 221382"/>
                <a:gd name="connsiteY1" fmla="*/ 0 h 1060318"/>
                <a:gd name="connsiteX2" fmla="*/ 221382 w 221382"/>
                <a:gd name="connsiteY2" fmla="*/ 427731 h 1060318"/>
                <a:gd name="connsiteX3" fmla="*/ 126355 w 221382"/>
                <a:gd name="connsiteY3" fmla="*/ 1060318 h 1060318"/>
                <a:gd name="connsiteX4" fmla="*/ 0 w 221382"/>
                <a:gd name="connsiteY4" fmla="*/ 992188 h 1060318"/>
                <a:gd name="connsiteX5" fmla="*/ 93172 w 221382"/>
                <a:gd name="connsiteY5" fmla="*/ 568725 h 1060318"/>
                <a:gd name="connsiteX6" fmla="*/ 27477 w 221382"/>
                <a:gd name="connsiteY6" fmla="*/ 108480 h 1060318"/>
                <a:gd name="connsiteX7" fmla="*/ 135957 w 221382"/>
                <a:gd name="connsiteY7" fmla="*/ 0 h 1060318"/>
                <a:gd name="connsiteX0" fmla="*/ 150244 w 235669"/>
                <a:gd name="connsiteY0" fmla="*/ 0 h 1060318"/>
                <a:gd name="connsiteX1" fmla="*/ 184462 w 235669"/>
                <a:gd name="connsiteY1" fmla="*/ 0 h 1060318"/>
                <a:gd name="connsiteX2" fmla="*/ 235669 w 235669"/>
                <a:gd name="connsiteY2" fmla="*/ 427731 h 1060318"/>
                <a:gd name="connsiteX3" fmla="*/ 140642 w 235669"/>
                <a:gd name="connsiteY3" fmla="*/ 1060318 h 1060318"/>
                <a:gd name="connsiteX4" fmla="*/ 0 w 235669"/>
                <a:gd name="connsiteY4" fmla="*/ 985044 h 1060318"/>
                <a:gd name="connsiteX5" fmla="*/ 107459 w 235669"/>
                <a:gd name="connsiteY5" fmla="*/ 568725 h 1060318"/>
                <a:gd name="connsiteX6" fmla="*/ 41764 w 235669"/>
                <a:gd name="connsiteY6" fmla="*/ 108480 h 1060318"/>
                <a:gd name="connsiteX7" fmla="*/ 150244 w 235669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107459 w 257100"/>
                <a:gd name="connsiteY5" fmla="*/ 568725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  <a:gd name="connsiteX0" fmla="*/ 150244 w 257100"/>
                <a:gd name="connsiteY0" fmla="*/ 0 h 1060318"/>
                <a:gd name="connsiteX1" fmla="*/ 184462 w 257100"/>
                <a:gd name="connsiteY1" fmla="*/ 0 h 1060318"/>
                <a:gd name="connsiteX2" fmla="*/ 257100 w 257100"/>
                <a:gd name="connsiteY2" fmla="*/ 537268 h 1060318"/>
                <a:gd name="connsiteX3" fmla="*/ 140642 w 257100"/>
                <a:gd name="connsiteY3" fmla="*/ 1060318 h 1060318"/>
                <a:gd name="connsiteX4" fmla="*/ 0 w 257100"/>
                <a:gd name="connsiteY4" fmla="*/ 985044 h 1060318"/>
                <a:gd name="connsiteX5" fmla="*/ 86027 w 257100"/>
                <a:gd name="connsiteY5" fmla="*/ 580631 h 1060318"/>
                <a:gd name="connsiteX6" fmla="*/ 41764 w 257100"/>
                <a:gd name="connsiteY6" fmla="*/ 108480 h 1060318"/>
                <a:gd name="connsiteX7" fmla="*/ 150244 w 257100"/>
                <a:gd name="connsiteY7" fmla="*/ 0 h 106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100" h="1060318">
                  <a:moveTo>
                    <a:pt x="150244" y="0"/>
                  </a:moveTo>
                  <a:lnTo>
                    <a:pt x="184462" y="0"/>
                  </a:lnTo>
                  <a:lnTo>
                    <a:pt x="257100" y="537268"/>
                  </a:lnTo>
                  <a:lnTo>
                    <a:pt x="140642" y="1060318"/>
                  </a:lnTo>
                  <a:lnTo>
                    <a:pt x="0" y="985044"/>
                  </a:lnTo>
                  <a:lnTo>
                    <a:pt x="86027" y="580631"/>
                  </a:lnTo>
                  <a:lnTo>
                    <a:pt x="41764" y="108480"/>
                  </a:lnTo>
                  <a:cubicBezTo>
                    <a:pt x="41764" y="48568"/>
                    <a:pt x="90332" y="0"/>
                    <a:pt x="150244" y="0"/>
                  </a:cubicBez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0" name="フリーフォーム 469"/>
            <p:cNvSpPr/>
            <p:nvPr/>
          </p:nvSpPr>
          <p:spPr>
            <a:xfrm flipH="1">
              <a:off x="5042981" y="4097334"/>
              <a:ext cx="154060" cy="495106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71625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113 w 141525"/>
                <a:gd name="connsiteY2" fmla="*/ 282147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67399"/>
                <a:gd name="connsiteY0" fmla="*/ 0 h 514628"/>
                <a:gd name="connsiteX1" fmla="*/ 167399 w 167399"/>
                <a:gd name="connsiteY1" fmla="*/ 514628 h 514628"/>
                <a:gd name="connsiteX2" fmla="*/ 113 w 167399"/>
                <a:gd name="connsiteY2" fmla="*/ 282147 h 514628"/>
                <a:gd name="connsiteX3" fmla="*/ 71644 w 167399"/>
                <a:gd name="connsiteY3" fmla="*/ 222429 h 514628"/>
                <a:gd name="connsiteX4" fmla="*/ 0 w 167399"/>
                <a:gd name="connsiteY4" fmla="*/ 182510 h 514628"/>
                <a:gd name="connsiteX5" fmla="*/ 53513 w 167399"/>
                <a:gd name="connsiteY5" fmla="*/ 19 h 514628"/>
                <a:gd name="connsiteX6" fmla="*/ 97517 w 167399"/>
                <a:gd name="connsiteY6" fmla="*/ 0 h 514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7399" h="514628">
                  <a:moveTo>
                    <a:pt x="97517" y="0"/>
                  </a:moveTo>
                  <a:lnTo>
                    <a:pt x="167399" y="514628"/>
                  </a:lnTo>
                  <a:lnTo>
                    <a:pt x="113" y="282147"/>
                  </a:lnTo>
                  <a:lnTo>
                    <a:pt x="71644" y="222429"/>
                  </a:lnTo>
                  <a:lnTo>
                    <a:pt x="0" y="182510"/>
                  </a:lnTo>
                  <a:lnTo>
                    <a:pt x="53513" y="19"/>
                  </a:lnTo>
                  <a:lnTo>
                    <a:pt x="97517" y="0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1" name="片側の 2 つの角を丸めた四角形 470"/>
            <p:cNvSpPr/>
            <p:nvPr/>
          </p:nvSpPr>
          <p:spPr>
            <a:xfrm rot="10081298" flipH="1">
              <a:off x="5176993" y="4831072"/>
              <a:ext cx="100919" cy="232136"/>
            </a:xfrm>
            <a:prstGeom prst="round2SameRect">
              <a:avLst>
                <a:gd name="adj1" fmla="val 16667"/>
                <a:gd name="adj2" fmla="val 2505"/>
              </a:avLst>
            </a:pr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2" name="フリーフォーム 471"/>
            <p:cNvSpPr/>
            <p:nvPr/>
          </p:nvSpPr>
          <p:spPr>
            <a:xfrm>
              <a:off x="4702463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3" name="フリーフォーム 472"/>
            <p:cNvSpPr/>
            <p:nvPr/>
          </p:nvSpPr>
          <p:spPr>
            <a:xfrm>
              <a:off x="4940792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4" name="角丸四角形 473"/>
            <p:cNvSpPr/>
            <p:nvPr/>
          </p:nvSpPr>
          <p:spPr>
            <a:xfrm>
              <a:off x="4823469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5" name="角丸四角形 474"/>
            <p:cNvSpPr/>
            <p:nvPr/>
          </p:nvSpPr>
          <p:spPr>
            <a:xfrm>
              <a:off x="5021785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6" name="フリーフォーム 475"/>
            <p:cNvSpPr/>
            <p:nvPr/>
          </p:nvSpPr>
          <p:spPr>
            <a:xfrm rot="610876">
              <a:off x="4649214" y="4608327"/>
              <a:ext cx="153096" cy="147545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35585 w 407496"/>
                <a:gd name="connsiteY9" fmla="*/ 392721 h 392721"/>
                <a:gd name="connsiteX10" fmla="*/ 167647 w 407496"/>
                <a:gd name="connsiteY10" fmla="*/ 392720 h 392721"/>
                <a:gd name="connsiteX11" fmla="*/ 146968 w 407496"/>
                <a:gd name="connsiteY11" fmla="*/ 388545 h 392721"/>
                <a:gd name="connsiteX12" fmla="*/ 145241 w 407496"/>
                <a:gd name="connsiteY12" fmla="*/ 387381 h 392721"/>
                <a:gd name="connsiteX13" fmla="*/ 124022 w 407496"/>
                <a:gd name="connsiteY13" fmla="*/ 384849 h 392721"/>
                <a:gd name="connsiteX14" fmla="*/ 99198 w 407496"/>
                <a:gd name="connsiteY14" fmla="*/ 363761 h 392721"/>
                <a:gd name="connsiteX15" fmla="*/ 98212 w 407496"/>
                <a:gd name="connsiteY15" fmla="*/ 361270 h 392721"/>
                <a:gd name="connsiteX16" fmla="*/ 93849 w 407496"/>
                <a:gd name="connsiteY16" fmla="*/ 366650 h 392721"/>
                <a:gd name="connsiteX17" fmla="*/ 52121 w 407496"/>
                <a:gd name="connsiteY17" fmla="*/ 379766 h 392721"/>
                <a:gd name="connsiteX18" fmla="*/ 225 w 407496"/>
                <a:gd name="connsiteY18" fmla="*/ 317806 h 392721"/>
                <a:gd name="connsiteX19" fmla="*/ 20103 w 407496"/>
                <a:gd name="connsiteY19" fmla="*/ 92911 h 392721"/>
                <a:gd name="connsiteX20" fmla="*/ 59509 w 407496"/>
                <a:gd name="connsiteY20" fmla="*/ 43530 h 392721"/>
                <a:gd name="connsiteX21" fmla="*/ 71374 w 407496"/>
                <a:gd name="connsiteY21" fmla="*/ 42206 h 392721"/>
                <a:gd name="connsiteX22" fmla="*/ 74764 w 407496"/>
                <a:gd name="connsiteY22" fmla="*/ 30563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88713 w 407496"/>
                <a:gd name="connsiteY7" fmla="*/ 339594 h 392721"/>
                <a:gd name="connsiteX8" fmla="*/ 235585 w 407496"/>
                <a:gd name="connsiteY8" fmla="*/ 392721 h 392721"/>
                <a:gd name="connsiteX9" fmla="*/ 167647 w 407496"/>
                <a:gd name="connsiteY9" fmla="*/ 392720 h 392721"/>
                <a:gd name="connsiteX10" fmla="*/ 146968 w 407496"/>
                <a:gd name="connsiteY10" fmla="*/ 388545 h 392721"/>
                <a:gd name="connsiteX11" fmla="*/ 145241 w 407496"/>
                <a:gd name="connsiteY11" fmla="*/ 387381 h 392721"/>
                <a:gd name="connsiteX12" fmla="*/ 124022 w 407496"/>
                <a:gd name="connsiteY12" fmla="*/ 384849 h 392721"/>
                <a:gd name="connsiteX13" fmla="*/ 99198 w 407496"/>
                <a:gd name="connsiteY13" fmla="*/ 363761 h 392721"/>
                <a:gd name="connsiteX14" fmla="*/ 98212 w 407496"/>
                <a:gd name="connsiteY14" fmla="*/ 361270 h 392721"/>
                <a:gd name="connsiteX15" fmla="*/ 93849 w 407496"/>
                <a:gd name="connsiteY15" fmla="*/ 366650 h 392721"/>
                <a:gd name="connsiteX16" fmla="*/ 52121 w 407496"/>
                <a:gd name="connsiteY16" fmla="*/ 379766 h 392721"/>
                <a:gd name="connsiteX17" fmla="*/ 225 w 407496"/>
                <a:gd name="connsiteY17" fmla="*/ 317806 h 392721"/>
                <a:gd name="connsiteX18" fmla="*/ 20103 w 407496"/>
                <a:gd name="connsiteY18" fmla="*/ 92911 h 392721"/>
                <a:gd name="connsiteX19" fmla="*/ 59509 w 407496"/>
                <a:gd name="connsiteY19" fmla="*/ 43530 h 392721"/>
                <a:gd name="connsiteX20" fmla="*/ 71374 w 407496"/>
                <a:gd name="connsiteY20" fmla="*/ 42206 h 392721"/>
                <a:gd name="connsiteX21" fmla="*/ 74764 w 407496"/>
                <a:gd name="connsiteY21" fmla="*/ 30563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5 w 407496"/>
                <a:gd name="connsiteY7" fmla="*/ 392721 h 392721"/>
                <a:gd name="connsiteX8" fmla="*/ 167647 w 407496"/>
                <a:gd name="connsiteY8" fmla="*/ 392720 h 392721"/>
                <a:gd name="connsiteX9" fmla="*/ 146968 w 407496"/>
                <a:gd name="connsiteY9" fmla="*/ 388545 h 392721"/>
                <a:gd name="connsiteX10" fmla="*/ 145241 w 407496"/>
                <a:gd name="connsiteY10" fmla="*/ 387381 h 392721"/>
                <a:gd name="connsiteX11" fmla="*/ 124022 w 407496"/>
                <a:gd name="connsiteY11" fmla="*/ 384849 h 392721"/>
                <a:gd name="connsiteX12" fmla="*/ 99198 w 407496"/>
                <a:gd name="connsiteY12" fmla="*/ 363761 h 392721"/>
                <a:gd name="connsiteX13" fmla="*/ 98212 w 407496"/>
                <a:gd name="connsiteY13" fmla="*/ 361270 h 392721"/>
                <a:gd name="connsiteX14" fmla="*/ 93849 w 407496"/>
                <a:gd name="connsiteY14" fmla="*/ 366650 h 392721"/>
                <a:gd name="connsiteX15" fmla="*/ 52121 w 407496"/>
                <a:gd name="connsiteY15" fmla="*/ 379766 h 392721"/>
                <a:gd name="connsiteX16" fmla="*/ 225 w 407496"/>
                <a:gd name="connsiteY16" fmla="*/ 317806 h 392721"/>
                <a:gd name="connsiteX17" fmla="*/ 20103 w 407496"/>
                <a:gd name="connsiteY17" fmla="*/ 92911 h 392721"/>
                <a:gd name="connsiteX18" fmla="*/ 59509 w 407496"/>
                <a:gd name="connsiteY18" fmla="*/ 43530 h 392721"/>
                <a:gd name="connsiteX19" fmla="*/ 71374 w 407496"/>
                <a:gd name="connsiteY19" fmla="*/ 42206 h 392721"/>
                <a:gd name="connsiteX20" fmla="*/ 74764 w 407496"/>
                <a:gd name="connsiteY20" fmla="*/ 30563 h 392721"/>
                <a:gd name="connsiteX21" fmla="*/ 107625 w 407496"/>
                <a:gd name="connsiteY21" fmla="*/ 2811 h 392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7496" h="392721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96882" y="286467"/>
                  </a:lnTo>
                  <a:lnTo>
                    <a:pt x="235585" y="392721"/>
                  </a:ln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77" name="片側の 2 つの角を丸めた四角形 590"/>
            <p:cNvSpPr/>
            <p:nvPr/>
          </p:nvSpPr>
          <p:spPr>
            <a:xfrm rot="2700000">
              <a:off x="4423630" y="4201602"/>
              <a:ext cx="390960" cy="518890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0960" h="518890">
                  <a:moveTo>
                    <a:pt x="146364" y="133357"/>
                  </a:moveTo>
                  <a:lnTo>
                    <a:pt x="147309" y="351643"/>
                  </a:lnTo>
                  <a:lnTo>
                    <a:pt x="355036" y="298929"/>
                  </a:lnTo>
                  <a:lnTo>
                    <a:pt x="390960" y="440493"/>
                  </a:lnTo>
                  <a:lnTo>
                    <a:pt x="90928" y="516630"/>
                  </a:lnTo>
                  <a:cubicBezTo>
                    <a:pt x="51836" y="526550"/>
                    <a:pt x="12105" y="502902"/>
                    <a:pt x="2185" y="463811"/>
                  </a:cubicBezTo>
                  <a:cubicBezTo>
                    <a:pt x="-527" y="453126"/>
                    <a:pt x="-730" y="442395"/>
                    <a:pt x="1661" y="432324"/>
                  </a:cubicBezTo>
                  <a:lnTo>
                    <a:pt x="1661" y="0"/>
                  </a:lnTo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78" name="グループ化 477"/>
            <p:cNvGrpSpPr/>
            <p:nvPr/>
          </p:nvGrpSpPr>
          <p:grpSpPr>
            <a:xfrm>
              <a:off x="5483688" y="3299979"/>
              <a:ext cx="249988" cy="875339"/>
              <a:chOff x="2103284" y="2779612"/>
              <a:chExt cx="283474" cy="992590"/>
            </a:xfrm>
          </p:grpSpPr>
          <p:grpSp>
            <p:nvGrpSpPr>
              <p:cNvPr id="480" name="グループ化 479"/>
              <p:cNvGrpSpPr/>
              <p:nvPr/>
            </p:nvGrpSpPr>
            <p:grpSpPr>
              <a:xfrm rot="19800000">
                <a:off x="2103956" y="2779612"/>
                <a:ext cx="54988" cy="992590"/>
                <a:chOff x="7741920" y="1556792"/>
                <a:chExt cx="99060" cy="1788134"/>
              </a:xfrm>
            </p:grpSpPr>
            <p:sp>
              <p:nvSpPr>
                <p:cNvPr id="494" name="台形 493"/>
                <p:cNvSpPr/>
                <p:nvPr/>
              </p:nvSpPr>
              <p:spPr>
                <a:xfrm>
                  <a:off x="7741920" y="1755256"/>
                  <a:ext cx="99060" cy="1443938"/>
                </a:xfrm>
                <a:prstGeom prst="trapezoid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5" name="片側の 2 つの角を丸めた四角形 494"/>
                <p:cNvSpPr/>
                <p:nvPr/>
              </p:nvSpPr>
              <p:spPr>
                <a:xfrm>
                  <a:off x="7749580" y="1556792"/>
                  <a:ext cx="83740" cy="211182"/>
                </a:xfrm>
                <a:prstGeom prst="round2SameRect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6" name="台形 495"/>
                <p:cNvSpPr/>
                <p:nvPr/>
              </p:nvSpPr>
              <p:spPr>
                <a:xfrm>
                  <a:off x="7741920" y="1900988"/>
                  <a:ext cx="99060" cy="1443938"/>
                </a:xfrm>
                <a:prstGeom prst="trapezoid">
                  <a:avLst>
                    <a:gd name="adj" fmla="val 17308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81" name="グループ化 480"/>
              <p:cNvGrpSpPr/>
              <p:nvPr/>
            </p:nvGrpSpPr>
            <p:grpSpPr>
              <a:xfrm rot="3600000">
                <a:off x="2108836" y="3395378"/>
                <a:ext cx="272370" cy="283474"/>
                <a:chOff x="5348806" y="1498512"/>
                <a:chExt cx="926685" cy="840828"/>
              </a:xfrm>
            </p:grpSpPr>
            <p:sp>
              <p:nvSpPr>
                <p:cNvPr id="482" name="角丸四角形 481"/>
                <p:cNvSpPr/>
                <p:nvPr/>
              </p:nvSpPr>
              <p:spPr>
                <a:xfrm>
                  <a:off x="5457056" y="1700682"/>
                  <a:ext cx="793035" cy="63865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83" name="グループ化 482"/>
                <p:cNvGrpSpPr/>
                <p:nvPr/>
              </p:nvGrpSpPr>
              <p:grpSpPr>
                <a:xfrm>
                  <a:off x="5491303" y="1498512"/>
                  <a:ext cx="784188" cy="519566"/>
                  <a:chOff x="2613062" y="5897006"/>
                  <a:chExt cx="784188" cy="519566"/>
                </a:xfrm>
              </p:grpSpPr>
              <p:sp>
                <p:nvSpPr>
                  <p:cNvPr id="486" name="角丸四角形 485"/>
                  <p:cNvSpPr/>
                  <p:nvPr/>
                </p:nvSpPr>
                <p:spPr>
                  <a:xfrm rot="5400000">
                    <a:off x="2698889" y="608692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87" name="角丸四角形 486"/>
                  <p:cNvSpPr/>
                  <p:nvPr/>
                </p:nvSpPr>
                <p:spPr>
                  <a:xfrm rot="5400000">
                    <a:off x="2902499" y="6086921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88" name="角丸四角形 487"/>
                  <p:cNvSpPr/>
                  <p:nvPr/>
                </p:nvSpPr>
                <p:spPr>
                  <a:xfrm rot="5400000">
                    <a:off x="3115095" y="6097820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89" name="角丸四角形 488"/>
                  <p:cNvSpPr/>
                  <p:nvPr/>
                </p:nvSpPr>
                <p:spPr>
                  <a:xfrm rot="5400000">
                    <a:off x="2698889" y="6063109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0" name="角丸四角形 489"/>
                  <p:cNvSpPr/>
                  <p:nvPr/>
                </p:nvSpPr>
                <p:spPr>
                  <a:xfrm rot="5400000">
                    <a:off x="2902499" y="606311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1" name="角丸四角形 490"/>
                  <p:cNvSpPr/>
                  <p:nvPr/>
                </p:nvSpPr>
                <p:spPr>
                  <a:xfrm rot="5400000">
                    <a:off x="3115095" y="6074009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2" name="角丸四角形 491"/>
                  <p:cNvSpPr/>
                  <p:nvPr/>
                </p:nvSpPr>
                <p:spPr>
                  <a:xfrm rot="5400000">
                    <a:off x="2487021" y="6046858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3" name="角丸四角形 492"/>
                  <p:cNvSpPr/>
                  <p:nvPr/>
                </p:nvSpPr>
                <p:spPr>
                  <a:xfrm rot="5400000">
                    <a:off x="2487021" y="6023047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84" name="角丸四角形 483"/>
                <p:cNvSpPr/>
                <p:nvPr/>
              </p:nvSpPr>
              <p:spPr>
                <a:xfrm rot="20303828">
                  <a:off x="5399095" y="1844666"/>
                  <a:ext cx="340974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5" name="角丸四角形 484"/>
                <p:cNvSpPr/>
                <p:nvPr/>
              </p:nvSpPr>
              <p:spPr>
                <a:xfrm rot="20303828">
                  <a:off x="5348806" y="1824510"/>
                  <a:ext cx="412035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479" name="片側の 2 つの角を丸めた四角形 590"/>
            <p:cNvSpPr/>
            <p:nvPr/>
          </p:nvSpPr>
          <p:spPr>
            <a:xfrm rot="18000000">
              <a:off x="5228831" y="3962073"/>
              <a:ext cx="391700" cy="451706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49220 w 390960"/>
                <a:gd name="connsiteY0" fmla="*/ 67184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49960 w 391700"/>
                <a:gd name="connsiteY0" fmla="*/ 0 h 451706"/>
                <a:gd name="connsiteX1" fmla="*/ 148049 w 391700"/>
                <a:gd name="connsiteY1" fmla="*/ 284459 h 451706"/>
                <a:gd name="connsiteX2" fmla="*/ 355776 w 391700"/>
                <a:gd name="connsiteY2" fmla="*/ 231745 h 451706"/>
                <a:gd name="connsiteX3" fmla="*/ 391700 w 391700"/>
                <a:gd name="connsiteY3" fmla="*/ 373309 h 451706"/>
                <a:gd name="connsiteX4" fmla="*/ 91668 w 391700"/>
                <a:gd name="connsiteY4" fmla="*/ 449446 h 451706"/>
                <a:gd name="connsiteX5" fmla="*/ 2925 w 391700"/>
                <a:gd name="connsiteY5" fmla="*/ 396627 h 451706"/>
                <a:gd name="connsiteX6" fmla="*/ 2401 w 391700"/>
                <a:gd name="connsiteY6" fmla="*/ 365140 h 451706"/>
                <a:gd name="connsiteX7" fmla="*/ 0 w 391700"/>
                <a:gd name="connsiteY7" fmla="*/ 101379 h 451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1700" h="451706">
                  <a:moveTo>
                    <a:pt x="149960" y="0"/>
                  </a:moveTo>
                  <a:lnTo>
                    <a:pt x="148049" y="284459"/>
                  </a:lnTo>
                  <a:lnTo>
                    <a:pt x="355776" y="231745"/>
                  </a:lnTo>
                  <a:lnTo>
                    <a:pt x="391700" y="373309"/>
                  </a:lnTo>
                  <a:lnTo>
                    <a:pt x="91668" y="449446"/>
                  </a:lnTo>
                  <a:cubicBezTo>
                    <a:pt x="52576" y="459366"/>
                    <a:pt x="12845" y="435718"/>
                    <a:pt x="2925" y="396627"/>
                  </a:cubicBezTo>
                  <a:cubicBezTo>
                    <a:pt x="213" y="385942"/>
                    <a:pt x="10" y="375211"/>
                    <a:pt x="2401" y="365140"/>
                  </a:cubicBezTo>
                  <a:cubicBezTo>
                    <a:pt x="1601" y="277220"/>
                    <a:pt x="800" y="189299"/>
                    <a:pt x="0" y="101379"/>
                  </a:cubicBezTo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497" name="グループ化 496"/>
          <p:cNvGrpSpPr>
            <a:grpSpLocks noChangeAspect="1"/>
          </p:cNvGrpSpPr>
          <p:nvPr/>
        </p:nvGrpSpPr>
        <p:grpSpPr>
          <a:xfrm>
            <a:off x="8328375" y="4613718"/>
            <a:ext cx="817468" cy="1693863"/>
            <a:chOff x="6768878" y="3299981"/>
            <a:chExt cx="1362446" cy="2823105"/>
          </a:xfrm>
        </p:grpSpPr>
        <p:sp>
          <p:nvSpPr>
            <p:cNvPr id="498" name="涙形 497"/>
            <p:cNvSpPr/>
            <p:nvPr/>
          </p:nvSpPr>
          <p:spPr>
            <a:xfrm rot="15300000">
              <a:off x="7120119" y="3516238"/>
              <a:ext cx="456659" cy="456659"/>
            </a:xfrm>
            <a:prstGeom prst="teardrop">
              <a:avLst>
                <a:gd name="adj" fmla="val 110578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99" name="円/楕円 498"/>
            <p:cNvSpPr/>
            <p:nvPr/>
          </p:nvSpPr>
          <p:spPr>
            <a:xfrm rot="900000" flipH="1">
              <a:off x="7522711" y="3757886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0" name="円/楕円 499"/>
            <p:cNvSpPr/>
            <p:nvPr/>
          </p:nvSpPr>
          <p:spPr>
            <a:xfrm rot="20700000">
              <a:off x="7098272" y="3757887"/>
              <a:ext cx="81367" cy="12575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1" name="台形 500"/>
            <p:cNvSpPr/>
            <p:nvPr/>
          </p:nvSpPr>
          <p:spPr>
            <a:xfrm>
              <a:off x="7260131" y="3957744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2" name="台形 501"/>
            <p:cNvSpPr/>
            <p:nvPr/>
          </p:nvSpPr>
          <p:spPr>
            <a:xfrm rot="10800000">
              <a:off x="7185438" y="4097910"/>
              <a:ext cx="336120" cy="585742"/>
            </a:xfrm>
            <a:prstGeom prst="trapezoid">
              <a:avLst>
                <a:gd name="adj" fmla="val 37044"/>
              </a:avLst>
            </a:pr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3" name="フリーフォーム 502"/>
            <p:cNvSpPr/>
            <p:nvPr/>
          </p:nvSpPr>
          <p:spPr>
            <a:xfrm>
              <a:off x="7088208" y="4972049"/>
              <a:ext cx="259233" cy="1040131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6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4" name="フリーフォーム 503"/>
            <p:cNvSpPr/>
            <p:nvPr/>
          </p:nvSpPr>
          <p:spPr>
            <a:xfrm>
              <a:off x="7347441" y="4972049"/>
              <a:ext cx="259235" cy="1040131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6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5" name="円/楕円 504"/>
            <p:cNvSpPr/>
            <p:nvPr/>
          </p:nvSpPr>
          <p:spPr>
            <a:xfrm>
              <a:off x="7143306" y="3551873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6" name="フリーフォーム 505"/>
            <p:cNvSpPr/>
            <p:nvPr/>
          </p:nvSpPr>
          <p:spPr>
            <a:xfrm>
              <a:off x="7056632" y="4097337"/>
              <a:ext cx="593730" cy="992180"/>
            </a:xfrm>
            <a:custGeom>
              <a:avLst/>
              <a:gdLst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525283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  <a:gd name="connsiteX0" fmla="*/ 98957 w 593730"/>
                <a:gd name="connsiteY0" fmla="*/ 0 h 992180"/>
                <a:gd name="connsiteX1" fmla="*/ 154266 w 593730"/>
                <a:gd name="connsiteY1" fmla="*/ 0 h 992180"/>
                <a:gd name="connsiteX2" fmla="*/ 300422 w 593730"/>
                <a:gd name="connsiteY2" fmla="*/ 377646 h 992180"/>
                <a:gd name="connsiteX3" fmla="*/ 446578 w 593730"/>
                <a:gd name="connsiteY3" fmla="*/ 0 h 992180"/>
                <a:gd name="connsiteX4" fmla="*/ 494773 w 593730"/>
                <a:gd name="connsiteY4" fmla="*/ 0 h 992180"/>
                <a:gd name="connsiteX5" fmla="*/ 593730 w 593730"/>
                <a:gd name="connsiteY5" fmla="*/ 101424 h 992180"/>
                <a:gd name="connsiteX6" fmla="*/ 523860 w 593730"/>
                <a:gd name="connsiteY6" fmla="*/ 638690 h 992180"/>
                <a:gd name="connsiteX7" fmla="*/ 589909 w 593730"/>
                <a:gd name="connsiteY7" fmla="*/ 948532 h 992180"/>
                <a:gd name="connsiteX8" fmla="*/ 323658 w 593730"/>
                <a:gd name="connsiteY8" fmla="*/ 992180 h 992180"/>
                <a:gd name="connsiteX9" fmla="*/ 289987 w 593730"/>
                <a:gd name="connsiteY9" fmla="*/ 940147 h 992180"/>
                <a:gd name="connsiteX10" fmla="*/ 257635 w 593730"/>
                <a:gd name="connsiteY10" fmla="*/ 990141 h 992180"/>
                <a:gd name="connsiteX11" fmla="*/ 3820 w 593730"/>
                <a:gd name="connsiteY11" fmla="*/ 948532 h 992180"/>
                <a:gd name="connsiteX12" fmla="*/ 69871 w 593730"/>
                <a:gd name="connsiteY12" fmla="*/ 638688 h 992180"/>
                <a:gd name="connsiteX13" fmla="*/ 0 w 593730"/>
                <a:gd name="connsiteY13" fmla="*/ 101424 h 992180"/>
                <a:gd name="connsiteX14" fmla="*/ 98957 w 593730"/>
                <a:gd name="connsiteY14" fmla="*/ 0 h 99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92180">
                  <a:moveTo>
                    <a:pt x="98957" y="0"/>
                  </a:moveTo>
                  <a:lnTo>
                    <a:pt x="154266" y="0"/>
                  </a:lnTo>
                  <a:lnTo>
                    <a:pt x="300422" y="377646"/>
                  </a:lnTo>
                  <a:lnTo>
                    <a:pt x="446578" y="0"/>
                  </a:lnTo>
                  <a:lnTo>
                    <a:pt x="494773" y="0"/>
                  </a:lnTo>
                  <a:cubicBezTo>
                    <a:pt x="549425" y="0"/>
                    <a:pt x="593730" y="45410"/>
                    <a:pt x="593730" y="101424"/>
                  </a:cubicBezTo>
                  <a:lnTo>
                    <a:pt x="523860" y="638690"/>
                  </a:lnTo>
                  <a:lnTo>
                    <a:pt x="589909" y="948532"/>
                  </a:lnTo>
                  <a:lnTo>
                    <a:pt x="323658" y="992180"/>
                  </a:lnTo>
                  <a:lnTo>
                    <a:pt x="289987" y="940147"/>
                  </a:lnTo>
                  <a:lnTo>
                    <a:pt x="257635" y="990141"/>
                  </a:lnTo>
                  <a:lnTo>
                    <a:pt x="3820" y="948532"/>
                  </a:lnTo>
                  <a:lnTo>
                    <a:pt x="69871" y="638688"/>
                  </a:lnTo>
                  <a:lnTo>
                    <a:pt x="0" y="101424"/>
                  </a:lnTo>
                  <a:cubicBezTo>
                    <a:pt x="0" y="45410"/>
                    <a:pt x="44305" y="0"/>
                    <a:pt x="98957" y="0"/>
                  </a:cubicBezTo>
                  <a:close/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7" name="フリーフォーム 506"/>
            <p:cNvSpPr/>
            <p:nvPr/>
          </p:nvSpPr>
          <p:spPr>
            <a:xfrm rot="10800000">
              <a:off x="7185438" y="4097336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8" name="フリーフォーム 507"/>
            <p:cNvSpPr/>
            <p:nvPr/>
          </p:nvSpPr>
          <p:spPr>
            <a:xfrm flipH="1">
              <a:off x="7138352" y="4081463"/>
              <a:ext cx="430289" cy="410034"/>
            </a:xfrm>
            <a:custGeom>
              <a:avLst/>
              <a:gdLst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35744 w 430289"/>
                <a:gd name="connsiteY10" fmla="*/ 614363 h 614363"/>
                <a:gd name="connsiteX11" fmla="*/ 224119 w 430289"/>
                <a:gd name="connsiteY11" fmla="*/ 565193 h 614363"/>
                <a:gd name="connsiteX12" fmla="*/ 392188 w 430289"/>
                <a:gd name="connsiteY12" fmla="*/ 285751 h 614363"/>
                <a:gd name="connsiteX13" fmla="*/ 358851 w 430289"/>
                <a:gd name="connsiteY13" fmla="*/ 230982 h 614363"/>
                <a:gd name="connsiteX14" fmla="*/ 430289 w 430289"/>
                <a:gd name="connsiteY14" fmla="*/ 214314 h 614363"/>
                <a:gd name="connsiteX15" fmla="*/ 380283 w 430289"/>
                <a:gd name="connsiteY15" fmla="*/ 14289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24119 w 430289"/>
                <a:gd name="connsiteY10" fmla="*/ 565193 h 614363"/>
                <a:gd name="connsiteX11" fmla="*/ 392188 w 430289"/>
                <a:gd name="connsiteY11" fmla="*/ 285751 h 614363"/>
                <a:gd name="connsiteX12" fmla="*/ 358851 w 430289"/>
                <a:gd name="connsiteY12" fmla="*/ 230982 h 614363"/>
                <a:gd name="connsiteX13" fmla="*/ 430289 w 430289"/>
                <a:gd name="connsiteY13" fmla="*/ 214314 h 614363"/>
                <a:gd name="connsiteX14" fmla="*/ 380283 w 430289"/>
                <a:gd name="connsiteY14" fmla="*/ 14289 h 614363"/>
                <a:gd name="connsiteX15" fmla="*/ 339802 w 430289"/>
                <a:gd name="connsiteY15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392188 w 430289"/>
                <a:gd name="connsiteY10" fmla="*/ 285751 h 614363"/>
                <a:gd name="connsiteX11" fmla="*/ 358851 w 430289"/>
                <a:gd name="connsiteY11" fmla="*/ 230982 h 614363"/>
                <a:gd name="connsiteX12" fmla="*/ 430289 w 430289"/>
                <a:gd name="connsiteY12" fmla="*/ 214314 h 614363"/>
                <a:gd name="connsiteX13" fmla="*/ 380283 w 430289"/>
                <a:gd name="connsiteY13" fmla="*/ 14289 h 614363"/>
                <a:gd name="connsiteX14" fmla="*/ 339802 w 430289"/>
                <a:gd name="connsiteY14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194545 w 430289"/>
                <a:gd name="connsiteY7" fmla="*/ 614363 h 614363"/>
                <a:gd name="connsiteX8" fmla="*/ 215145 w 430289"/>
                <a:gd name="connsiteY8" fmla="*/ 580113 h 614363"/>
                <a:gd name="connsiteX9" fmla="*/ 392188 w 430289"/>
                <a:gd name="connsiteY9" fmla="*/ 285751 h 614363"/>
                <a:gd name="connsiteX10" fmla="*/ 358851 w 430289"/>
                <a:gd name="connsiteY10" fmla="*/ 230982 h 614363"/>
                <a:gd name="connsiteX11" fmla="*/ 430289 w 430289"/>
                <a:gd name="connsiteY11" fmla="*/ 214314 h 614363"/>
                <a:gd name="connsiteX12" fmla="*/ 380283 w 430289"/>
                <a:gd name="connsiteY12" fmla="*/ 14289 h 614363"/>
                <a:gd name="connsiteX13" fmla="*/ 339802 w 430289"/>
                <a:gd name="connsiteY13" fmla="*/ 0 h 614363"/>
                <a:gd name="connsiteX0" fmla="*/ 339802 w 430289"/>
                <a:gd name="connsiteY0" fmla="*/ 0 h 580113"/>
                <a:gd name="connsiteX1" fmla="*/ 215145 w 430289"/>
                <a:gd name="connsiteY1" fmla="*/ 527238 h 580113"/>
                <a:gd name="connsiteX2" fmla="*/ 90487 w 430289"/>
                <a:gd name="connsiteY2" fmla="*/ 0 h 580113"/>
                <a:gd name="connsiteX3" fmla="*/ 50006 w 430289"/>
                <a:gd name="connsiteY3" fmla="*/ 14289 h 580113"/>
                <a:gd name="connsiteX4" fmla="*/ 0 w 430289"/>
                <a:gd name="connsiteY4" fmla="*/ 214314 h 580113"/>
                <a:gd name="connsiteX5" fmla="*/ 71438 w 430289"/>
                <a:gd name="connsiteY5" fmla="*/ 230982 h 580113"/>
                <a:gd name="connsiteX6" fmla="*/ 38101 w 430289"/>
                <a:gd name="connsiteY6" fmla="*/ 285751 h 580113"/>
                <a:gd name="connsiteX7" fmla="*/ 215145 w 430289"/>
                <a:gd name="connsiteY7" fmla="*/ 580113 h 580113"/>
                <a:gd name="connsiteX8" fmla="*/ 392188 w 430289"/>
                <a:gd name="connsiteY8" fmla="*/ 285751 h 580113"/>
                <a:gd name="connsiteX9" fmla="*/ 358851 w 430289"/>
                <a:gd name="connsiteY9" fmla="*/ 230982 h 580113"/>
                <a:gd name="connsiteX10" fmla="*/ 430289 w 430289"/>
                <a:gd name="connsiteY10" fmla="*/ 214314 h 580113"/>
                <a:gd name="connsiteX11" fmla="*/ 380283 w 430289"/>
                <a:gd name="connsiteY11" fmla="*/ 14289 h 580113"/>
                <a:gd name="connsiteX12" fmla="*/ 339802 w 430289"/>
                <a:gd name="connsiteY12" fmla="*/ 0 h 580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30289" h="580113">
                  <a:moveTo>
                    <a:pt x="339802" y="0"/>
                  </a:moveTo>
                  <a:lnTo>
                    <a:pt x="215145" y="527238"/>
                  </a:lnTo>
                  <a:lnTo>
                    <a:pt x="90487" y="0"/>
                  </a:lnTo>
                  <a:lnTo>
                    <a:pt x="50006" y="14289"/>
                  </a:lnTo>
                  <a:lnTo>
                    <a:pt x="0" y="214314"/>
                  </a:lnTo>
                  <a:lnTo>
                    <a:pt x="71438" y="230982"/>
                  </a:lnTo>
                  <a:lnTo>
                    <a:pt x="38101" y="285751"/>
                  </a:lnTo>
                  <a:lnTo>
                    <a:pt x="215145" y="580113"/>
                  </a:lnTo>
                  <a:lnTo>
                    <a:pt x="392188" y="285751"/>
                  </a:lnTo>
                  <a:lnTo>
                    <a:pt x="358851" y="230982"/>
                  </a:lnTo>
                  <a:lnTo>
                    <a:pt x="430289" y="214314"/>
                  </a:lnTo>
                  <a:lnTo>
                    <a:pt x="380283" y="14289"/>
                  </a:lnTo>
                  <a:lnTo>
                    <a:pt x="339802" y="0"/>
                  </a:lnTo>
                  <a:close/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9" name="円/楕円 508"/>
            <p:cNvSpPr/>
            <p:nvPr/>
          </p:nvSpPr>
          <p:spPr>
            <a:xfrm>
              <a:off x="7326142" y="4790846"/>
              <a:ext cx="45719" cy="45719"/>
            </a:xfrm>
            <a:prstGeom prst="ellipse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0" name="円/楕円 509"/>
            <p:cNvSpPr/>
            <p:nvPr/>
          </p:nvSpPr>
          <p:spPr>
            <a:xfrm>
              <a:off x="7326142" y="4664640"/>
              <a:ext cx="45719" cy="45719"/>
            </a:xfrm>
            <a:prstGeom prst="ellipse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1" name="フリーフォーム 510"/>
            <p:cNvSpPr/>
            <p:nvPr/>
          </p:nvSpPr>
          <p:spPr>
            <a:xfrm>
              <a:off x="7109113" y="5980211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7E6E6">
                <a:lumMod val="1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2" name="フリーフォーム 511"/>
            <p:cNvSpPr/>
            <p:nvPr/>
          </p:nvSpPr>
          <p:spPr>
            <a:xfrm>
              <a:off x="7347442" y="5980211"/>
              <a:ext cx="238329" cy="142875"/>
            </a:xfrm>
            <a:custGeom>
              <a:avLst/>
              <a:gdLst>
                <a:gd name="connsiteX0" fmla="*/ 0 w 238329"/>
                <a:gd name="connsiteY0" fmla="*/ 0 h 142875"/>
                <a:gd name="connsiteX1" fmla="*/ 166891 w 238329"/>
                <a:gd name="connsiteY1" fmla="*/ 0 h 142875"/>
                <a:gd name="connsiteX2" fmla="*/ 238329 w 238329"/>
                <a:gd name="connsiteY2" fmla="*/ 71438 h 142875"/>
                <a:gd name="connsiteX3" fmla="*/ 238328 w 238329"/>
                <a:gd name="connsiteY3" fmla="*/ 117475 h 142875"/>
                <a:gd name="connsiteX4" fmla="*/ 212928 w 238329"/>
                <a:gd name="connsiteY4" fmla="*/ 142875 h 142875"/>
                <a:gd name="connsiteX5" fmla="*/ 0 w 238329"/>
                <a:gd name="connsiteY5" fmla="*/ 142875 h 142875"/>
                <a:gd name="connsiteX6" fmla="*/ 0 w 238329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9" h="142875">
                  <a:moveTo>
                    <a:pt x="0" y="0"/>
                  </a:moveTo>
                  <a:lnTo>
                    <a:pt x="166891" y="0"/>
                  </a:lnTo>
                  <a:cubicBezTo>
                    <a:pt x="206345" y="0"/>
                    <a:pt x="238329" y="31984"/>
                    <a:pt x="238329" y="71438"/>
                  </a:cubicBezTo>
                  <a:cubicBezTo>
                    <a:pt x="238329" y="86784"/>
                    <a:pt x="238328" y="102129"/>
                    <a:pt x="238328" y="117475"/>
                  </a:cubicBezTo>
                  <a:cubicBezTo>
                    <a:pt x="238328" y="131503"/>
                    <a:pt x="226956" y="142875"/>
                    <a:pt x="212928" y="142875"/>
                  </a:cubicBezTo>
                  <a:lnTo>
                    <a:pt x="0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7E6E6">
                <a:lumMod val="1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3" name="角丸四角形 512"/>
            <p:cNvSpPr/>
            <p:nvPr/>
          </p:nvSpPr>
          <p:spPr>
            <a:xfrm>
              <a:off x="7223770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4" name="角丸四角形 513"/>
            <p:cNvSpPr/>
            <p:nvPr/>
          </p:nvSpPr>
          <p:spPr>
            <a:xfrm>
              <a:off x="7422086" y="3732054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5" name="フリーフォーム 514"/>
            <p:cNvSpPr/>
            <p:nvPr/>
          </p:nvSpPr>
          <p:spPr>
            <a:xfrm rot="610876">
              <a:off x="7058427" y="4608323"/>
              <a:ext cx="153096" cy="147545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35585 w 407496"/>
                <a:gd name="connsiteY9" fmla="*/ 392721 h 392721"/>
                <a:gd name="connsiteX10" fmla="*/ 167647 w 407496"/>
                <a:gd name="connsiteY10" fmla="*/ 392720 h 392721"/>
                <a:gd name="connsiteX11" fmla="*/ 146968 w 407496"/>
                <a:gd name="connsiteY11" fmla="*/ 388545 h 392721"/>
                <a:gd name="connsiteX12" fmla="*/ 145241 w 407496"/>
                <a:gd name="connsiteY12" fmla="*/ 387381 h 392721"/>
                <a:gd name="connsiteX13" fmla="*/ 124022 w 407496"/>
                <a:gd name="connsiteY13" fmla="*/ 384849 h 392721"/>
                <a:gd name="connsiteX14" fmla="*/ 99198 w 407496"/>
                <a:gd name="connsiteY14" fmla="*/ 363761 h 392721"/>
                <a:gd name="connsiteX15" fmla="*/ 98212 w 407496"/>
                <a:gd name="connsiteY15" fmla="*/ 361270 h 392721"/>
                <a:gd name="connsiteX16" fmla="*/ 93849 w 407496"/>
                <a:gd name="connsiteY16" fmla="*/ 366650 h 392721"/>
                <a:gd name="connsiteX17" fmla="*/ 52121 w 407496"/>
                <a:gd name="connsiteY17" fmla="*/ 379766 h 392721"/>
                <a:gd name="connsiteX18" fmla="*/ 225 w 407496"/>
                <a:gd name="connsiteY18" fmla="*/ 317806 h 392721"/>
                <a:gd name="connsiteX19" fmla="*/ 20103 w 407496"/>
                <a:gd name="connsiteY19" fmla="*/ 92911 h 392721"/>
                <a:gd name="connsiteX20" fmla="*/ 59509 w 407496"/>
                <a:gd name="connsiteY20" fmla="*/ 43530 h 392721"/>
                <a:gd name="connsiteX21" fmla="*/ 71374 w 407496"/>
                <a:gd name="connsiteY21" fmla="*/ 42206 h 392721"/>
                <a:gd name="connsiteX22" fmla="*/ 74764 w 407496"/>
                <a:gd name="connsiteY22" fmla="*/ 30563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88713 w 407496"/>
                <a:gd name="connsiteY7" fmla="*/ 339594 h 392721"/>
                <a:gd name="connsiteX8" fmla="*/ 235585 w 407496"/>
                <a:gd name="connsiteY8" fmla="*/ 392721 h 392721"/>
                <a:gd name="connsiteX9" fmla="*/ 167647 w 407496"/>
                <a:gd name="connsiteY9" fmla="*/ 392720 h 392721"/>
                <a:gd name="connsiteX10" fmla="*/ 146968 w 407496"/>
                <a:gd name="connsiteY10" fmla="*/ 388545 h 392721"/>
                <a:gd name="connsiteX11" fmla="*/ 145241 w 407496"/>
                <a:gd name="connsiteY11" fmla="*/ 387381 h 392721"/>
                <a:gd name="connsiteX12" fmla="*/ 124022 w 407496"/>
                <a:gd name="connsiteY12" fmla="*/ 384849 h 392721"/>
                <a:gd name="connsiteX13" fmla="*/ 99198 w 407496"/>
                <a:gd name="connsiteY13" fmla="*/ 363761 h 392721"/>
                <a:gd name="connsiteX14" fmla="*/ 98212 w 407496"/>
                <a:gd name="connsiteY14" fmla="*/ 361270 h 392721"/>
                <a:gd name="connsiteX15" fmla="*/ 93849 w 407496"/>
                <a:gd name="connsiteY15" fmla="*/ 366650 h 392721"/>
                <a:gd name="connsiteX16" fmla="*/ 52121 w 407496"/>
                <a:gd name="connsiteY16" fmla="*/ 379766 h 392721"/>
                <a:gd name="connsiteX17" fmla="*/ 225 w 407496"/>
                <a:gd name="connsiteY17" fmla="*/ 317806 h 392721"/>
                <a:gd name="connsiteX18" fmla="*/ 20103 w 407496"/>
                <a:gd name="connsiteY18" fmla="*/ 92911 h 392721"/>
                <a:gd name="connsiteX19" fmla="*/ 59509 w 407496"/>
                <a:gd name="connsiteY19" fmla="*/ 43530 h 392721"/>
                <a:gd name="connsiteX20" fmla="*/ 71374 w 407496"/>
                <a:gd name="connsiteY20" fmla="*/ 42206 h 392721"/>
                <a:gd name="connsiteX21" fmla="*/ 74764 w 407496"/>
                <a:gd name="connsiteY21" fmla="*/ 30563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5 w 407496"/>
                <a:gd name="connsiteY7" fmla="*/ 392721 h 392721"/>
                <a:gd name="connsiteX8" fmla="*/ 167647 w 407496"/>
                <a:gd name="connsiteY8" fmla="*/ 392720 h 392721"/>
                <a:gd name="connsiteX9" fmla="*/ 146968 w 407496"/>
                <a:gd name="connsiteY9" fmla="*/ 388545 h 392721"/>
                <a:gd name="connsiteX10" fmla="*/ 145241 w 407496"/>
                <a:gd name="connsiteY10" fmla="*/ 387381 h 392721"/>
                <a:gd name="connsiteX11" fmla="*/ 124022 w 407496"/>
                <a:gd name="connsiteY11" fmla="*/ 384849 h 392721"/>
                <a:gd name="connsiteX12" fmla="*/ 99198 w 407496"/>
                <a:gd name="connsiteY12" fmla="*/ 363761 h 392721"/>
                <a:gd name="connsiteX13" fmla="*/ 98212 w 407496"/>
                <a:gd name="connsiteY13" fmla="*/ 361270 h 392721"/>
                <a:gd name="connsiteX14" fmla="*/ 93849 w 407496"/>
                <a:gd name="connsiteY14" fmla="*/ 366650 h 392721"/>
                <a:gd name="connsiteX15" fmla="*/ 52121 w 407496"/>
                <a:gd name="connsiteY15" fmla="*/ 379766 h 392721"/>
                <a:gd name="connsiteX16" fmla="*/ 225 w 407496"/>
                <a:gd name="connsiteY16" fmla="*/ 317806 h 392721"/>
                <a:gd name="connsiteX17" fmla="*/ 20103 w 407496"/>
                <a:gd name="connsiteY17" fmla="*/ 92911 h 392721"/>
                <a:gd name="connsiteX18" fmla="*/ 59509 w 407496"/>
                <a:gd name="connsiteY18" fmla="*/ 43530 h 392721"/>
                <a:gd name="connsiteX19" fmla="*/ 71374 w 407496"/>
                <a:gd name="connsiteY19" fmla="*/ 42206 h 392721"/>
                <a:gd name="connsiteX20" fmla="*/ 74764 w 407496"/>
                <a:gd name="connsiteY20" fmla="*/ 30563 h 392721"/>
                <a:gd name="connsiteX21" fmla="*/ 107625 w 407496"/>
                <a:gd name="connsiteY21" fmla="*/ 2811 h 392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7496" h="392721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96882" y="286467"/>
                  </a:lnTo>
                  <a:lnTo>
                    <a:pt x="235585" y="392721"/>
                  </a:ln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16" name="片側の 2 つの角を丸めた四角形 590"/>
            <p:cNvSpPr/>
            <p:nvPr/>
          </p:nvSpPr>
          <p:spPr>
            <a:xfrm rot="2700000">
              <a:off x="6832843" y="4201598"/>
              <a:ext cx="390960" cy="518890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0960" h="518890">
                  <a:moveTo>
                    <a:pt x="146364" y="133357"/>
                  </a:moveTo>
                  <a:lnTo>
                    <a:pt x="147309" y="351643"/>
                  </a:lnTo>
                  <a:lnTo>
                    <a:pt x="355036" y="298929"/>
                  </a:lnTo>
                  <a:lnTo>
                    <a:pt x="390960" y="440493"/>
                  </a:lnTo>
                  <a:lnTo>
                    <a:pt x="90928" y="516630"/>
                  </a:lnTo>
                  <a:cubicBezTo>
                    <a:pt x="51836" y="526550"/>
                    <a:pt x="12105" y="502902"/>
                    <a:pt x="2185" y="463811"/>
                  </a:cubicBezTo>
                  <a:cubicBezTo>
                    <a:pt x="-527" y="453126"/>
                    <a:pt x="-730" y="442395"/>
                    <a:pt x="1661" y="432324"/>
                  </a:cubicBezTo>
                  <a:lnTo>
                    <a:pt x="1661" y="0"/>
                  </a:lnTo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517" name="グループ化 516"/>
            <p:cNvGrpSpPr/>
            <p:nvPr/>
          </p:nvGrpSpPr>
          <p:grpSpPr>
            <a:xfrm>
              <a:off x="7881336" y="3299981"/>
              <a:ext cx="249988" cy="875339"/>
              <a:chOff x="2103284" y="2779612"/>
              <a:chExt cx="283474" cy="992590"/>
            </a:xfrm>
          </p:grpSpPr>
          <p:grpSp>
            <p:nvGrpSpPr>
              <p:cNvPr id="519" name="グループ化 518"/>
              <p:cNvGrpSpPr/>
              <p:nvPr/>
            </p:nvGrpSpPr>
            <p:grpSpPr>
              <a:xfrm rot="19800000">
                <a:off x="2103956" y="2779612"/>
                <a:ext cx="54988" cy="992590"/>
                <a:chOff x="7741920" y="1556792"/>
                <a:chExt cx="99060" cy="1788134"/>
              </a:xfrm>
            </p:grpSpPr>
            <p:sp>
              <p:nvSpPr>
                <p:cNvPr id="533" name="台形 532"/>
                <p:cNvSpPr/>
                <p:nvPr/>
              </p:nvSpPr>
              <p:spPr>
                <a:xfrm>
                  <a:off x="7741920" y="1755256"/>
                  <a:ext cx="99060" cy="1443938"/>
                </a:xfrm>
                <a:prstGeom prst="trapezoid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4" name="片側の 2 つの角を丸めた四角形 533"/>
                <p:cNvSpPr/>
                <p:nvPr/>
              </p:nvSpPr>
              <p:spPr>
                <a:xfrm>
                  <a:off x="7749580" y="1556792"/>
                  <a:ext cx="83740" cy="211182"/>
                </a:xfrm>
                <a:prstGeom prst="round2SameRect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5" name="台形 534"/>
                <p:cNvSpPr/>
                <p:nvPr/>
              </p:nvSpPr>
              <p:spPr>
                <a:xfrm>
                  <a:off x="7741920" y="1900988"/>
                  <a:ext cx="99060" cy="1443938"/>
                </a:xfrm>
                <a:prstGeom prst="trapezoid">
                  <a:avLst>
                    <a:gd name="adj" fmla="val 17308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20" name="グループ化 519"/>
              <p:cNvGrpSpPr/>
              <p:nvPr/>
            </p:nvGrpSpPr>
            <p:grpSpPr>
              <a:xfrm rot="3600000">
                <a:off x="2108836" y="3395378"/>
                <a:ext cx="272370" cy="283474"/>
                <a:chOff x="5348806" y="1498512"/>
                <a:chExt cx="926685" cy="840828"/>
              </a:xfrm>
            </p:grpSpPr>
            <p:sp>
              <p:nvSpPr>
                <p:cNvPr id="521" name="角丸四角形 520"/>
                <p:cNvSpPr/>
                <p:nvPr/>
              </p:nvSpPr>
              <p:spPr>
                <a:xfrm>
                  <a:off x="5457056" y="1700682"/>
                  <a:ext cx="793035" cy="63865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22" name="グループ化 521"/>
                <p:cNvGrpSpPr/>
                <p:nvPr/>
              </p:nvGrpSpPr>
              <p:grpSpPr>
                <a:xfrm>
                  <a:off x="5491303" y="1498512"/>
                  <a:ext cx="784188" cy="519566"/>
                  <a:chOff x="2613062" y="5897006"/>
                  <a:chExt cx="784188" cy="519566"/>
                </a:xfrm>
              </p:grpSpPr>
              <p:sp>
                <p:nvSpPr>
                  <p:cNvPr id="525" name="角丸四角形 524"/>
                  <p:cNvSpPr/>
                  <p:nvPr/>
                </p:nvSpPr>
                <p:spPr>
                  <a:xfrm rot="5400000">
                    <a:off x="2698889" y="608692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26" name="角丸四角形 525"/>
                  <p:cNvSpPr/>
                  <p:nvPr/>
                </p:nvSpPr>
                <p:spPr>
                  <a:xfrm rot="5400000">
                    <a:off x="2902499" y="6086921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27" name="角丸四角形 526"/>
                  <p:cNvSpPr/>
                  <p:nvPr/>
                </p:nvSpPr>
                <p:spPr>
                  <a:xfrm rot="5400000">
                    <a:off x="3115095" y="6097820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28" name="角丸四角形 527"/>
                  <p:cNvSpPr/>
                  <p:nvPr/>
                </p:nvSpPr>
                <p:spPr>
                  <a:xfrm rot="5400000">
                    <a:off x="2698889" y="6063109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29" name="角丸四角形 528"/>
                  <p:cNvSpPr/>
                  <p:nvPr/>
                </p:nvSpPr>
                <p:spPr>
                  <a:xfrm rot="5400000">
                    <a:off x="2902499" y="606311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0" name="角丸四角形 529"/>
                  <p:cNvSpPr/>
                  <p:nvPr/>
                </p:nvSpPr>
                <p:spPr>
                  <a:xfrm rot="5400000">
                    <a:off x="3115095" y="6074009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1" name="角丸四角形 530"/>
                  <p:cNvSpPr/>
                  <p:nvPr/>
                </p:nvSpPr>
                <p:spPr>
                  <a:xfrm rot="5400000">
                    <a:off x="2487021" y="6046858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2" name="角丸四角形 531"/>
                  <p:cNvSpPr/>
                  <p:nvPr/>
                </p:nvSpPr>
                <p:spPr>
                  <a:xfrm rot="5400000">
                    <a:off x="2487021" y="6023047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23" name="角丸四角形 522"/>
                <p:cNvSpPr/>
                <p:nvPr/>
              </p:nvSpPr>
              <p:spPr>
                <a:xfrm rot="20303828">
                  <a:off x="5399095" y="1844666"/>
                  <a:ext cx="340974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4" name="角丸四角形 523"/>
                <p:cNvSpPr/>
                <p:nvPr/>
              </p:nvSpPr>
              <p:spPr>
                <a:xfrm rot="20303828">
                  <a:off x="5348806" y="1824510"/>
                  <a:ext cx="412035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518" name="片側の 2 つの角を丸めた四角形 590"/>
            <p:cNvSpPr/>
            <p:nvPr/>
          </p:nvSpPr>
          <p:spPr>
            <a:xfrm rot="18000000">
              <a:off x="7626479" y="3962075"/>
              <a:ext cx="391700" cy="451706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49220 w 390960"/>
                <a:gd name="connsiteY0" fmla="*/ 67184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49960 w 391700"/>
                <a:gd name="connsiteY0" fmla="*/ 0 h 451706"/>
                <a:gd name="connsiteX1" fmla="*/ 148049 w 391700"/>
                <a:gd name="connsiteY1" fmla="*/ 284459 h 451706"/>
                <a:gd name="connsiteX2" fmla="*/ 355776 w 391700"/>
                <a:gd name="connsiteY2" fmla="*/ 231745 h 451706"/>
                <a:gd name="connsiteX3" fmla="*/ 391700 w 391700"/>
                <a:gd name="connsiteY3" fmla="*/ 373309 h 451706"/>
                <a:gd name="connsiteX4" fmla="*/ 91668 w 391700"/>
                <a:gd name="connsiteY4" fmla="*/ 449446 h 451706"/>
                <a:gd name="connsiteX5" fmla="*/ 2925 w 391700"/>
                <a:gd name="connsiteY5" fmla="*/ 396627 h 451706"/>
                <a:gd name="connsiteX6" fmla="*/ 2401 w 391700"/>
                <a:gd name="connsiteY6" fmla="*/ 365140 h 451706"/>
                <a:gd name="connsiteX7" fmla="*/ 0 w 391700"/>
                <a:gd name="connsiteY7" fmla="*/ 101379 h 451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1700" h="451706">
                  <a:moveTo>
                    <a:pt x="149960" y="0"/>
                  </a:moveTo>
                  <a:lnTo>
                    <a:pt x="148049" y="284459"/>
                  </a:lnTo>
                  <a:lnTo>
                    <a:pt x="355776" y="231745"/>
                  </a:lnTo>
                  <a:lnTo>
                    <a:pt x="391700" y="373309"/>
                  </a:lnTo>
                  <a:lnTo>
                    <a:pt x="91668" y="449446"/>
                  </a:lnTo>
                  <a:cubicBezTo>
                    <a:pt x="52576" y="459366"/>
                    <a:pt x="12845" y="435718"/>
                    <a:pt x="2925" y="396627"/>
                  </a:cubicBezTo>
                  <a:cubicBezTo>
                    <a:pt x="213" y="385942"/>
                    <a:pt x="10" y="375211"/>
                    <a:pt x="2401" y="365140"/>
                  </a:cubicBezTo>
                  <a:cubicBezTo>
                    <a:pt x="1601" y="277220"/>
                    <a:pt x="800" y="189299"/>
                    <a:pt x="0" y="101379"/>
                  </a:cubicBezTo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pptx403_ビジネスマンの全身のイラスト1</dc:title>
  <dc:subject>pptx403_ビジネスマンの全身のイラスト1</dc:subject>
  <dc:creator>http://www.digipot.net</dc:creator>
  <cp:lastModifiedBy/>
  <cp:revision>1</cp:revision>
  <dcterms:created xsi:type="dcterms:W3CDTF">2014-01-30T05:12:09Z</dcterms:created>
  <dcterms:modified xsi:type="dcterms:W3CDTF">2016-03-11T06:18:38Z</dcterms:modified>
  <cp:category/>
  <cp:version>1</cp:version>
</cp:coreProperties>
</file>